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69" r:id="rId5"/>
    <p:sldId id="267" r:id="rId6"/>
    <p:sldId id="265" r:id="rId7"/>
    <p:sldId id="270" r:id="rId8"/>
    <p:sldId id="261" r:id="rId9"/>
    <p:sldId id="262" r:id="rId10"/>
    <p:sldId id="275" r:id="rId11"/>
    <p:sldId id="271" r:id="rId12"/>
    <p:sldId id="263" r:id="rId13"/>
    <p:sldId id="272" r:id="rId14"/>
    <p:sldId id="264" r:id="rId15"/>
    <p:sldId id="273" r:id="rId16"/>
    <p:sldId id="274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MeLAMiz0oFTjcs/ZVaoGPupCM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1"/>
  </p:normalViewPr>
  <p:slideViewPr>
    <p:cSldViewPr snapToGrid="0">
      <p:cViewPr>
        <p:scale>
          <a:sx n="65" d="100"/>
          <a:sy n="65" d="100"/>
        </p:scale>
        <p:origin x="924" y="-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66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de8da6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a2de8da6d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a2de8da6d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1573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c851a1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adc851a12d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adc851a12d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2de8da6d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a2de8da6d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7" name="Google Shape;117;ga2de8da6d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de8da6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a2de8da6d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a2de8da6d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5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264c5d9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264c5d9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264c5d9f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55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606383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d6063839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d6063839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60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606383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d6063839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d6063839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8743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2de8da6d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2de8da6d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0" name="Google Shape;160;ga2de8da6d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24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de8da6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a2de8da6d3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" name="Google Shape;125;ga2de8da6d3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606383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ad6063839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gad6063839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606383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ad6063839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gad6063839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04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4nwjc6n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Neural Networks - Convolutional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60638395_0_1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Un ejemplo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E696E52-9D64-799E-51D7-71DC38B9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2" y="1246568"/>
            <a:ext cx="5668601" cy="4006689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EA50FE2A-8A79-2D51-16CA-171FDCC19DC6}"/>
              </a:ext>
            </a:extLst>
          </p:cNvPr>
          <p:cNvGrpSpPr/>
          <p:nvPr/>
        </p:nvGrpSpPr>
        <p:grpSpPr>
          <a:xfrm>
            <a:off x="6392024" y="1246568"/>
            <a:ext cx="5135812" cy="4006689"/>
            <a:chOff x="3578095" y="2321491"/>
            <a:chExt cx="5135812" cy="400668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480D3A3-2E4F-612D-3A92-8D5BF77F87EF}"/>
                </a:ext>
              </a:extLst>
            </p:cNvPr>
            <p:cNvSpPr/>
            <p:nvPr/>
          </p:nvSpPr>
          <p:spPr>
            <a:xfrm>
              <a:off x="3578095" y="2321491"/>
              <a:ext cx="5135812" cy="400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F5F0E14-9C78-C3D9-D4EC-C8797FB67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5425" y="3942904"/>
              <a:ext cx="4445228" cy="317516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00E07E7-2FC9-C9BB-2621-732B03059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095" y="2806668"/>
              <a:ext cx="5035809" cy="1244664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69D912F-4E24-50A9-1104-A9E5A33B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5354" y="4235932"/>
              <a:ext cx="4832598" cy="17780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E47A891E-6AF4-99A5-5443-273721BF4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9591" y="4388274"/>
              <a:ext cx="3810196" cy="171459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2835ACC-B9B7-7892-56EF-10CDCC89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2973" y="5021502"/>
              <a:ext cx="3149762" cy="165108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AD8679A-26EF-23FD-A4B0-6CE2A339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3424" y="4541084"/>
              <a:ext cx="4858000" cy="527077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02078C57-5244-F903-9F23-296BB1D0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98968" y="5194839"/>
              <a:ext cx="4750044" cy="355618"/>
            </a:xfrm>
            <a:prstGeom prst="rect">
              <a:avLst/>
            </a:prstGeom>
          </p:spPr>
        </p:pic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3860CCD-471D-7B1D-301F-456DD4524502}"/>
              </a:ext>
            </a:extLst>
          </p:cNvPr>
          <p:cNvSpPr txBox="1"/>
          <p:nvPr/>
        </p:nvSpPr>
        <p:spPr>
          <a:xfrm>
            <a:off x="827829" y="5501845"/>
            <a:ext cx="1065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</a:rPr>
              <a:t>NO OLVIDAR: DESPUES SE APLICA UNA FUNCION DE ACTIVACION</a:t>
            </a:r>
          </a:p>
          <a:p>
            <a:pPr algn="ctr"/>
            <a:r>
              <a:rPr lang="es-ES" sz="1800" dirty="0">
                <a:solidFill>
                  <a:schemeClr val="bg1"/>
                </a:solidFill>
              </a:rPr>
              <a:t>(generalmente una RELU)</a:t>
            </a:r>
          </a:p>
        </p:txBody>
      </p:sp>
    </p:spTree>
    <p:extLst>
      <p:ext uri="{BB962C8B-B14F-4D97-AF65-F5344CB8AC3E}">
        <p14:creationId xmlns:p14="http://schemas.microsoft.com/office/powerpoint/2010/main" val="2079522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3;gad60638395_0_8">
            <a:extLst>
              <a:ext uri="{FF2B5EF4-FFF2-40B4-BE49-F238E27FC236}">
                <a16:creationId xmlns:a16="http://schemas.microsoft.com/office/drawing/2014/main" id="{BDDD8A89-A651-CD7E-BF6D-63482B5C32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54" y="2504219"/>
            <a:ext cx="10045910" cy="24819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A04AE9E-699C-EBA3-B6FA-9787EE3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FE3003-DEBB-B27A-4694-17D1EB77A0B7}"/>
              </a:ext>
            </a:extLst>
          </p:cNvPr>
          <p:cNvSpPr txBox="1"/>
          <p:nvPr/>
        </p:nvSpPr>
        <p:spPr>
          <a:xfrm>
            <a:off x="6096000" y="2722741"/>
            <a:ext cx="1019577" cy="2165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145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Rectángulo 973">
            <a:extLst>
              <a:ext uri="{FF2B5EF4-FFF2-40B4-BE49-F238E27FC236}">
                <a16:creationId xmlns:a16="http://schemas.microsoft.com/office/drawing/2014/main" id="{6FD230BF-3A8C-3EFF-77F5-6A8466DDEBBA}"/>
              </a:ext>
            </a:extLst>
          </p:cNvPr>
          <p:cNvSpPr/>
          <p:nvPr/>
        </p:nvSpPr>
        <p:spPr>
          <a:xfrm>
            <a:off x="1002911" y="2610106"/>
            <a:ext cx="3874962" cy="3997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Google Shape;146;ga2de8da6d3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Pooling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" name="Google Shape;147;ga2de8da6d3_0_7"/>
          <p:cNvSpPr/>
          <p:nvPr/>
        </p:nvSpPr>
        <p:spPr>
          <a:xfrm>
            <a:off x="525275" y="11561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encargan de realizar un submuestreo de sus inputs, de cara a reducir la dimensionalidad, el uso de memoria y el número de parámetros.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Estas capas funcionan como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agregadoras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normalmente con el máximo de una matriz. En el siguiente ejemplo calcula el máximo dentro de una matriz de 2x2.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a2de8da6d3_0_7"/>
          <p:cNvPicPr preferRelativeResize="0"/>
          <p:nvPr/>
        </p:nvPicPr>
        <p:blipFill rotWithShape="1">
          <a:blip r:embed="rId3">
            <a:alphaModFix/>
          </a:blip>
          <a:srcRect r="38208" b="-2976"/>
          <a:stretch/>
        </p:blipFill>
        <p:spPr>
          <a:xfrm>
            <a:off x="1002911" y="2610106"/>
            <a:ext cx="3397326" cy="2542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E64747A-2D81-3F79-60AD-F780499F4B4E}"/>
              </a:ext>
            </a:extLst>
          </p:cNvPr>
          <p:cNvSpPr>
            <a:spLocks noChangeAspect="1"/>
          </p:cNvSpPr>
          <p:nvPr/>
        </p:nvSpPr>
        <p:spPr>
          <a:xfrm>
            <a:off x="6618009" y="344242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A6E7C6-ADAB-5E1E-909E-F054A444D89F}"/>
              </a:ext>
            </a:extLst>
          </p:cNvPr>
          <p:cNvSpPr>
            <a:spLocks noChangeAspect="1"/>
          </p:cNvSpPr>
          <p:nvPr/>
        </p:nvSpPr>
        <p:spPr>
          <a:xfrm>
            <a:off x="6618009" y="360999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33C570-7C1B-404A-C533-4C80FA79DE7A}"/>
              </a:ext>
            </a:extLst>
          </p:cNvPr>
          <p:cNvSpPr>
            <a:spLocks noChangeAspect="1"/>
          </p:cNvSpPr>
          <p:nvPr/>
        </p:nvSpPr>
        <p:spPr>
          <a:xfrm>
            <a:off x="6618009" y="377165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F34DA9B-26CF-DDBA-BEFB-ABA73156C7B3}"/>
              </a:ext>
            </a:extLst>
          </p:cNvPr>
          <p:cNvSpPr>
            <a:spLocks noChangeAspect="1"/>
          </p:cNvSpPr>
          <p:nvPr/>
        </p:nvSpPr>
        <p:spPr>
          <a:xfrm>
            <a:off x="6618009" y="393674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5142A71-CE95-465B-651B-5F71CF4BBD6F}"/>
              </a:ext>
            </a:extLst>
          </p:cNvPr>
          <p:cNvSpPr>
            <a:spLocks noChangeAspect="1"/>
          </p:cNvSpPr>
          <p:nvPr/>
        </p:nvSpPr>
        <p:spPr>
          <a:xfrm>
            <a:off x="6618009" y="409840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2AA1E86-7260-F8CF-558B-FB9A04ACA1A8}"/>
              </a:ext>
            </a:extLst>
          </p:cNvPr>
          <p:cNvSpPr>
            <a:spLocks noChangeAspect="1"/>
          </p:cNvSpPr>
          <p:nvPr/>
        </p:nvSpPr>
        <p:spPr>
          <a:xfrm>
            <a:off x="6618010" y="426214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47E3209-EC48-15AC-76AE-B4BF5DC5B3FA}"/>
              </a:ext>
            </a:extLst>
          </p:cNvPr>
          <p:cNvSpPr>
            <a:spLocks noChangeAspect="1"/>
          </p:cNvSpPr>
          <p:nvPr/>
        </p:nvSpPr>
        <p:spPr>
          <a:xfrm>
            <a:off x="6618010" y="4423804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48B1481-E379-4BBB-8AC0-5A1FCBA42CA4}"/>
              </a:ext>
            </a:extLst>
          </p:cNvPr>
          <p:cNvSpPr>
            <a:spLocks noChangeAspect="1"/>
          </p:cNvSpPr>
          <p:nvPr/>
        </p:nvSpPr>
        <p:spPr>
          <a:xfrm>
            <a:off x="6618010" y="45888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81BCD4A-7EC3-DA90-C540-19AB1D916E7B}"/>
              </a:ext>
            </a:extLst>
          </p:cNvPr>
          <p:cNvSpPr>
            <a:spLocks noChangeAspect="1"/>
          </p:cNvSpPr>
          <p:nvPr/>
        </p:nvSpPr>
        <p:spPr>
          <a:xfrm>
            <a:off x="6618010" y="475055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E3F35B-632D-3931-874D-3BF8474745D9}"/>
              </a:ext>
            </a:extLst>
          </p:cNvPr>
          <p:cNvSpPr>
            <a:spLocks noChangeAspect="1"/>
          </p:cNvSpPr>
          <p:nvPr/>
        </p:nvSpPr>
        <p:spPr>
          <a:xfrm>
            <a:off x="6618010" y="491812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D2AB3A4-F9E2-D027-4B06-617B16CFEF03}"/>
              </a:ext>
            </a:extLst>
          </p:cNvPr>
          <p:cNvSpPr>
            <a:spLocks noChangeAspect="1"/>
          </p:cNvSpPr>
          <p:nvPr/>
        </p:nvSpPr>
        <p:spPr>
          <a:xfrm>
            <a:off x="6618010" y="507978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FFC9D0A-4C25-99AB-07C8-3AF572052855}"/>
              </a:ext>
            </a:extLst>
          </p:cNvPr>
          <p:cNvSpPr>
            <a:spLocks noChangeAspect="1"/>
          </p:cNvSpPr>
          <p:nvPr/>
        </p:nvSpPr>
        <p:spPr>
          <a:xfrm>
            <a:off x="6618010" y="524486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D0D0661-27B6-67AE-25D7-A3A1C996FCF8}"/>
              </a:ext>
            </a:extLst>
          </p:cNvPr>
          <p:cNvSpPr>
            <a:spLocks noChangeAspect="1"/>
          </p:cNvSpPr>
          <p:nvPr/>
        </p:nvSpPr>
        <p:spPr>
          <a:xfrm>
            <a:off x="6618010" y="540653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646993D-2BF4-82D9-CC0F-451497C5B1A2}"/>
              </a:ext>
            </a:extLst>
          </p:cNvPr>
          <p:cNvSpPr>
            <a:spLocks noChangeAspect="1"/>
          </p:cNvSpPr>
          <p:nvPr/>
        </p:nvSpPr>
        <p:spPr>
          <a:xfrm>
            <a:off x="6618009" y="295401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46E1585-706E-A2C7-C592-1DC52DE353B8}"/>
              </a:ext>
            </a:extLst>
          </p:cNvPr>
          <p:cNvSpPr>
            <a:spLocks noChangeAspect="1"/>
          </p:cNvSpPr>
          <p:nvPr/>
        </p:nvSpPr>
        <p:spPr>
          <a:xfrm>
            <a:off x="6618009" y="3115679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1A1B024-F14C-1333-6DD7-3E16D1041A6E}"/>
              </a:ext>
            </a:extLst>
          </p:cNvPr>
          <p:cNvSpPr>
            <a:spLocks noChangeAspect="1"/>
          </p:cNvSpPr>
          <p:nvPr/>
        </p:nvSpPr>
        <p:spPr>
          <a:xfrm>
            <a:off x="6618009" y="32807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CB4995D-8A30-FA7B-71CB-13159F5A486D}"/>
              </a:ext>
            </a:extLst>
          </p:cNvPr>
          <p:cNvGrpSpPr/>
          <p:nvPr/>
        </p:nvGrpSpPr>
        <p:grpSpPr>
          <a:xfrm>
            <a:off x="6946489" y="2847191"/>
            <a:ext cx="1771924" cy="1719780"/>
            <a:chOff x="607524" y="3694772"/>
            <a:chExt cx="2454996" cy="2621023"/>
          </a:xfrm>
          <a:solidFill>
            <a:schemeClr val="bg1"/>
          </a:solidFill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2D226C0-F723-15F0-65F3-BB1BC720F5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85902508-11D3-9D23-2172-30063A28B1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C07A5F9-B9C3-0F6F-A750-99FB2F87C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42ED4F70-7CFF-B3AA-3FA4-BF7DEA801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7C8D0057-7118-BDC4-CF08-332C753A8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0DF2E8D5-6924-46BA-9716-85FCF8A52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4173487D-1794-8110-F3C2-6CB4E3624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5E3A37F6-1EFF-C543-8677-2404DDF1D0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2E293ADA-3D75-70C7-C3AE-EB044A4D9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8E25D861-8497-AAA9-91E1-4659464B1F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C21C704-98AC-A078-F6B0-A226438E8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A067BD93-A80E-D367-D734-E04FFBBD1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51ED225-BEBF-161C-A4CB-A0AA3BB0F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4851A2DC-02B2-82A9-8E75-8FBBA60A3B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696F1C23-DC03-D0E0-E992-C2232265D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D1E32AFD-FC39-3DF2-6D28-027B98000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F648CE1A-5028-CA48-9A45-5F574FF95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F0E90D14-9CFB-381E-1671-E5B8930218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5762EEC1-AE87-97B6-BF7D-4846D9CDC9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5F94C8EA-C944-92ED-C50A-698BF620A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63792621-7DBE-755A-0772-BCC124B23D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D844DEC-575D-7325-25A8-6F25577F1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AC2EAC9B-E3DE-E2B9-17A1-69F2B99F3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70C619E-E8B5-03C9-DE56-0224294F9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94C3FC5-7138-3866-684A-01CA103BBC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10EF0225-99A7-3AC7-66D2-40EFD465A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D2817E7C-3CC7-C34D-62FF-97C723B7F8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8EDE6AD5-5E5D-22FE-DCD6-A03BCA9154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31FC8A36-B95C-B099-EC78-C751F23F0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1B09685A-4DD1-8B77-05FC-19725D720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DF6FE4AC-5474-E196-5616-950016CF7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5F20F297-8007-76C9-70EB-CC6011AA0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076C9380-0792-4857-16CD-5AE394AA49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6DDCEBCB-DFAE-7301-0F28-39C5F477B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B8D23785-D634-456F-2DA1-49FA3A81CA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D678FC28-9A2A-BBAE-454E-81E697023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082636C6-4B38-FDE5-661D-838F998255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6D8F261E-496E-BF07-EE63-998E6682F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EEB394F0-D695-BB63-7EB4-5DDF2E5A1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2E7C40CB-0BDA-BA19-AF6C-E7D2579954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38D7E862-5DAA-50F9-FE8F-93BC07ACB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E2D794FA-5E33-2CB5-BF82-E27997713A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408A019F-D26E-B6EF-0B16-2EEC5CCBA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" name="Rectángulo 127">
              <a:extLst>
                <a:ext uri="{FF2B5EF4-FFF2-40B4-BE49-F238E27FC236}">
                  <a16:creationId xmlns:a16="http://schemas.microsoft.com/office/drawing/2014/main" id="{2CBF28E1-9A5F-9F4C-C84F-9838FE595E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" name="Rectángulo 128">
              <a:extLst>
                <a:ext uri="{FF2B5EF4-FFF2-40B4-BE49-F238E27FC236}">
                  <a16:creationId xmlns:a16="http://schemas.microsoft.com/office/drawing/2014/main" id="{328F08D2-D19E-7319-8277-9185F2318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" name="Rectángulo 129">
              <a:extLst>
                <a:ext uri="{FF2B5EF4-FFF2-40B4-BE49-F238E27FC236}">
                  <a16:creationId xmlns:a16="http://schemas.microsoft.com/office/drawing/2014/main" id="{CEF345C2-D8B0-8DCC-015B-773AC1425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41A3548B-3433-D754-0888-995E803E3C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" name="Rectángulo 131">
              <a:extLst>
                <a:ext uri="{FF2B5EF4-FFF2-40B4-BE49-F238E27FC236}">
                  <a16:creationId xmlns:a16="http://schemas.microsoft.com/office/drawing/2014/main" id="{43622A47-9A54-D583-C6F1-51FC92048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" name="Rectángulo 132">
              <a:extLst>
                <a:ext uri="{FF2B5EF4-FFF2-40B4-BE49-F238E27FC236}">
                  <a16:creationId xmlns:a16="http://schemas.microsoft.com/office/drawing/2014/main" id="{E690E963-BB81-015A-7522-4656CB716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4" name="Rectángulo 133">
              <a:extLst>
                <a:ext uri="{FF2B5EF4-FFF2-40B4-BE49-F238E27FC236}">
                  <a16:creationId xmlns:a16="http://schemas.microsoft.com/office/drawing/2014/main" id="{92B1F39D-9B69-EF92-D9F7-9F977C880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" name="Rectángulo 134">
              <a:extLst>
                <a:ext uri="{FF2B5EF4-FFF2-40B4-BE49-F238E27FC236}">
                  <a16:creationId xmlns:a16="http://schemas.microsoft.com/office/drawing/2014/main" id="{D2B3309E-3BA2-90D8-DC01-00953DC11E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" name="Rectángulo 135">
              <a:extLst>
                <a:ext uri="{FF2B5EF4-FFF2-40B4-BE49-F238E27FC236}">
                  <a16:creationId xmlns:a16="http://schemas.microsoft.com/office/drawing/2014/main" id="{351742BF-F527-53F8-5666-31943631D4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" name="Rectángulo 136">
              <a:extLst>
                <a:ext uri="{FF2B5EF4-FFF2-40B4-BE49-F238E27FC236}">
                  <a16:creationId xmlns:a16="http://schemas.microsoft.com/office/drawing/2014/main" id="{55FE4A25-6F19-BAAD-A73B-742DB7B9FF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" name="Rectángulo 137">
              <a:extLst>
                <a:ext uri="{FF2B5EF4-FFF2-40B4-BE49-F238E27FC236}">
                  <a16:creationId xmlns:a16="http://schemas.microsoft.com/office/drawing/2014/main" id="{60EB00C0-2C95-2EE7-A09C-FC5446B33C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9" name="Rectángulo 138">
              <a:extLst>
                <a:ext uri="{FF2B5EF4-FFF2-40B4-BE49-F238E27FC236}">
                  <a16:creationId xmlns:a16="http://schemas.microsoft.com/office/drawing/2014/main" id="{99963BB1-9348-2865-9927-C820A3D5C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0" name="Rectángulo 139">
              <a:extLst>
                <a:ext uri="{FF2B5EF4-FFF2-40B4-BE49-F238E27FC236}">
                  <a16:creationId xmlns:a16="http://schemas.microsoft.com/office/drawing/2014/main" id="{67D7F7DE-4664-B81A-DFEA-5F1CCE192D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1" name="Rectángulo 140">
              <a:extLst>
                <a:ext uri="{FF2B5EF4-FFF2-40B4-BE49-F238E27FC236}">
                  <a16:creationId xmlns:a16="http://schemas.microsoft.com/office/drawing/2014/main" id="{C56BFA4A-BE41-0A8E-513E-2F517FF03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2" name="Rectángulo 141">
              <a:extLst>
                <a:ext uri="{FF2B5EF4-FFF2-40B4-BE49-F238E27FC236}">
                  <a16:creationId xmlns:a16="http://schemas.microsoft.com/office/drawing/2014/main" id="{F3BAB8EB-4307-441D-FA1F-E7AC5DF663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465B9C36-F043-AD2E-C5A9-3446D97FB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1495281E-63F9-3628-2711-5FC7EC9FD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5" name="Rectángulo 144">
              <a:extLst>
                <a:ext uri="{FF2B5EF4-FFF2-40B4-BE49-F238E27FC236}">
                  <a16:creationId xmlns:a16="http://schemas.microsoft.com/office/drawing/2014/main" id="{CCC0F09F-238C-47FA-F860-5688561663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" name="Rectángulo 148">
              <a:extLst>
                <a:ext uri="{FF2B5EF4-FFF2-40B4-BE49-F238E27FC236}">
                  <a16:creationId xmlns:a16="http://schemas.microsoft.com/office/drawing/2014/main" id="{1519D8A8-7442-3804-472A-DD9DAECC3E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D9E08E56-27D4-3244-B87E-1F4165C8B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" name="Rectángulo 150">
              <a:extLst>
                <a:ext uri="{FF2B5EF4-FFF2-40B4-BE49-F238E27FC236}">
                  <a16:creationId xmlns:a16="http://schemas.microsoft.com/office/drawing/2014/main" id="{F82B23D3-853D-F642-08C2-24590A678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" name="Rectángulo 151">
              <a:extLst>
                <a:ext uri="{FF2B5EF4-FFF2-40B4-BE49-F238E27FC236}">
                  <a16:creationId xmlns:a16="http://schemas.microsoft.com/office/drawing/2014/main" id="{34EF51BD-E05D-1445-DAE2-A067E726AA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" name="Rectángulo 152">
              <a:extLst>
                <a:ext uri="{FF2B5EF4-FFF2-40B4-BE49-F238E27FC236}">
                  <a16:creationId xmlns:a16="http://schemas.microsoft.com/office/drawing/2014/main" id="{B0537997-9CE1-5FCF-95E6-18529F41B4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" name="Rectángulo 153">
              <a:extLst>
                <a:ext uri="{FF2B5EF4-FFF2-40B4-BE49-F238E27FC236}">
                  <a16:creationId xmlns:a16="http://schemas.microsoft.com/office/drawing/2014/main" id="{0EE29944-4DE8-4C13-C7BF-9D31DF90F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" name="Rectángulo 154">
              <a:extLst>
                <a:ext uri="{FF2B5EF4-FFF2-40B4-BE49-F238E27FC236}">
                  <a16:creationId xmlns:a16="http://schemas.microsoft.com/office/drawing/2014/main" id="{889B85FD-206B-43A6-A720-0923EB4EF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" name="Rectángulo 155">
              <a:extLst>
                <a:ext uri="{FF2B5EF4-FFF2-40B4-BE49-F238E27FC236}">
                  <a16:creationId xmlns:a16="http://schemas.microsoft.com/office/drawing/2014/main" id="{E6E70D41-572A-AB40-771E-13ADDD342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" name="Rectángulo 156">
              <a:extLst>
                <a:ext uri="{FF2B5EF4-FFF2-40B4-BE49-F238E27FC236}">
                  <a16:creationId xmlns:a16="http://schemas.microsoft.com/office/drawing/2014/main" id="{75D9652A-B0D9-8F0B-3013-C237BB7377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86EEC5DF-CDC3-E74A-DC58-23DFBF802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" name="Rectángulo 158">
              <a:extLst>
                <a:ext uri="{FF2B5EF4-FFF2-40B4-BE49-F238E27FC236}">
                  <a16:creationId xmlns:a16="http://schemas.microsoft.com/office/drawing/2014/main" id="{38F2CE7D-6956-DA2A-261C-9A1C6DD1C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" name="Rectángulo 159">
              <a:extLst>
                <a:ext uri="{FF2B5EF4-FFF2-40B4-BE49-F238E27FC236}">
                  <a16:creationId xmlns:a16="http://schemas.microsoft.com/office/drawing/2014/main" id="{0999E14A-1938-30DC-C617-4A98EBF1F4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" name="Rectángulo 160">
              <a:extLst>
                <a:ext uri="{FF2B5EF4-FFF2-40B4-BE49-F238E27FC236}">
                  <a16:creationId xmlns:a16="http://schemas.microsoft.com/office/drawing/2014/main" id="{ED62DF72-11E5-134B-B45C-653F8BF7E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" name="Rectángulo 161">
              <a:extLst>
                <a:ext uri="{FF2B5EF4-FFF2-40B4-BE49-F238E27FC236}">
                  <a16:creationId xmlns:a16="http://schemas.microsoft.com/office/drawing/2014/main" id="{F684B741-D201-8D15-CC27-24DF5396B3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" name="Rectángulo 162">
              <a:extLst>
                <a:ext uri="{FF2B5EF4-FFF2-40B4-BE49-F238E27FC236}">
                  <a16:creationId xmlns:a16="http://schemas.microsoft.com/office/drawing/2014/main" id="{2986D4E5-B581-0DC6-7876-D22D2EBF3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" name="Rectángulo 163">
              <a:extLst>
                <a:ext uri="{FF2B5EF4-FFF2-40B4-BE49-F238E27FC236}">
                  <a16:creationId xmlns:a16="http://schemas.microsoft.com/office/drawing/2014/main" id="{F78A2688-B116-EE6A-050D-125407BC20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" name="Rectángulo 164">
              <a:extLst>
                <a:ext uri="{FF2B5EF4-FFF2-40B4-BE49-F238E27FC236}">
                  <a16:creationId xmlns:a16="http://schemas.microsoft.com/office/drawing/2014/main" id="{E9361CFB-6E60-9F9B-77A1-AD5CCDE73A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" name="Rectángulo 165">
              <a:extLst>
                <a:ext uri="{FF2B5EF4-FFF2-40B4-BE49-F238E27FC236}">
                  <a16:creationId xmlns:a16="http://schemas.microsoft.com/office/drawing/2014/main" id="{499D690A-B1D5-9D99-2942-1F7F3FADA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" name="Rectángulo 166">
              <a:extLst>
                <a:ext uri="{FF2B5EF4-FFF2-40B4-BE49-F238E27FC236}">
                  <a16:creationId xmlns:a16="http://schemas.microsoft.com/office/drawing/2014/main" id="{098F35C5-7EAC-BDFA-89F7-03CF0CAB0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" name="Rectángulo 167">
              <a:extLst>
                <a:ext uri="{FF2B5EF4-FFF2-40B4-BE49-F238E27FC236}">
                  <a16:creationId xmlns:a16="http://schemas.microsoft.com/office/drawing/2014/main" id="{E6420E94-EC0C-DA76-213C-6D771F6D63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" name="Rectángulo 168">
              <a:extLst>
                <a:ext uri="{FF2B5EF4-FFF2-40B4-BE49-F238E27FC236}">
                  <a16:creationId xmlns:a16="http://schemas.microsoft.com/office/drawing/2014/main" id="{A3D3F6B7-F293-1B78-DA3A-39FAEACB58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" name="Rectángulo 169">
              <a:extLst>
                <a:ext uri="{FF2B5EF4-FFF2-40B4-BE49-F238E27FC236}">
                  <a16:creationId xmlns:a16="http://schemas.microsoft.com/office/drawing/2014/main" id="{BFF1932A-E6FE-22BF-B9B7-61D557233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" name="Rectángulo 170">
              <a:extLst>
                <a:ext uri="{FF2B5EF4-FFF2-40B4-BE49-F238E27FC236}">
                  <a16:creationId xmlns:a16="http://schemas.microsoft.com/office/drawing/2014/main" id="{7F1CB0DA-D5A4-7772-C082-B6320D71E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" name="Rectángulo 171">
              <a:extLst>
                <a:ext uri="{FF2B5EF4-FFF2-40B4-BE49-F238E27FC236}">
                  <a16:creationId xmlns:a16="http://schemas.microsoft.com/office/drawing/2014/main" id="{5574574F-603A-950A-987D-C6A78B072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" name="Rectángulo 172">
              <a:extLst>
                <a:ext uri="{FF2B5EF4-FFF2-40B4-BE49-F238E27FC236}">
                  <a16:creationId xmlns:a16="http://schemas.microsoft.com/office/drawing/2014/main" id="{B8FCA150-239A-7D9E-9ECD-D0054A71F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" name="Rectángulo 173">
              <a:extLst>
                <a:ext uri="{FF2B5EF4-FFF2-40B4-BE49-F238E27FC236}">
                  <a16:creationId xmlns:a16="http://schemas.microsoft.com/office/drawing/2014/main" id="{22E386F1-F590-BD05-0454-D3020506F2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5" name="Rectángulo 174">
              <a:extLst>
                <a:ext uri="{FF2B5EF4-FFF2-40B4-BE49-F238E27FC236}">
                  <a16:creationId xmlns:a16="http://schemas.microsoft.com/office/drawing/2014/main" id="{B6432E22-BCB8-63E5-E4D2-D66055DB2E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6" name="Rectángulo 175">
              <a:extLst>
                <a:ext uri="{FF2B5EF4-FFF2-40B4-BE49-F238E27FC236}">
                  <a16:creationId xmlns:a16="http://schemas.microsoft.com/office/drawing/2014/main" id="{43FF8F3B-76FD-2994-6AFA-0C22A6BBB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7" name="Rectángulo 176">
              <a:extLst>
                <a:ext uri="{FF2B5EF4-FFF2-40B4-BE49-F238E27FC236}">
                  <a16:creationId xmlns:a16="http://schemas.microsoft.com/office/drawing/2014/main" id="{703564AB-AFDA-8AD0-5B86-3E2E816467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8" name="Rectángulo 177">
              <a:extLst>
                <a:ext uri="{FF2B5EF4-FFF2-40B4-BE49-F238E27FC236}">
                  <a16:creationId xmlns:a16="http://schemas.microsoft.com/office/drawing/2014/main" id="{834915E1-3D3C-E4C5-F258-DE7BA4F7E6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52D3E2D1-0089-1302-4E82-F0586F8EE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0" name="Rectángulo 179">
              <a:extLst>
                <a:ext uri="{FF2B5EF4-FFF2-40B4-BE49-F238E27FC236}">
                  <a16:creationId xmlns:a16="http://schemas.microsoft.com/office/drawing/2014/main" id="{516CF9BC-81F5-CEB7-37F3-5B3E8B36C6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1" name="Rectángulo 180">
              <a:extLst>
                <a:ext uri="{FF2B5EF4-FFF2-40B4-BE49-F238E27FC236}">
                  <a16:creationId xmlns:a16="http://schemas.microsoft.com/office/drawing/2014/main" id="{8602D08A-B67F-9FB9-FAFD-95807104A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05270733-63A5-4E4B-23C1-CB4AF2593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3" name="Rectángulo 182">
              <a:extLst>
                <a:ext uri="{FF2B5EF4-FFF2-40B4-BE49-F238E27FC236}">
                  <a16:creationId xmlns:a16="http://schemas.microsoft.com/office/drawing/2014/main" id="{E231E2E5-AC17-6E3C-CD1C-3C84A20E8A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4" name="Rectángulo 183">
              <a:extLst>
                <a:ext uri="{FF2B5EF4-FFF2-40B4-BE49-F238E27FC236}">
                  <a16:creationId xmlns:a16="http://schemas.microsoft.com/office/drawing/2014/main" id="{4729BAFD-6E90-C9CD-D8AA-BF8A6DA39D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5" name="Rectángulo 184">
              <a:extLst>
                <a:ext uri="{FF2B5EF4-FFF2-40B4-BE49-F238E27FC236}">
                  <a16:creationId xmlns:a16="http://schemas.microsoft.com/office/drawing/2014/main" id="{71D2F524-293B-61B1-7FD9-906AD6571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6" name="Rectángulo 185">
              <a:extLst>
                <a:ext uri="{FF2B5EF4-FFF2-40B4-BE49-F238E27FC236}">
                  <a16:creationId xmlns:a16="http://schemas.microsoft.com/office/drawing/2014/main" id="{AC24C4D2-24C4-3323-7CBC-000396B8E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7" name="Rectángulo 186">
              <a:extLst>
                <a:ext uri="{FF2B5EF4-FFF2-40B4-BE49-F238E27FC236}">
                  <a16:creationId xmlns:a16="http://schemas.microsoft.com/office/drawing/2014/main" id="{5799C699-512C-BA8D-65DC-59DCCB67B2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8" name="Rectángulo 187">
              <a:extLst>
                <a:ext uri="{FF2B5EF4-FFF2-40B4-BE49-F238E27FC236}">
                  <a16:creationId xmlns:a16="http://schemas.microsoft.com/office/drawing/2014/main" id="{D01CBF78-AAE6-5CBA-BFFE-6BC47BA53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9" name="Rectángulo 188">
              <a:extLst>
                <a:ext uri="{FF2B5EF4-FFF2-40B4-BE49-F238E27FC236}">
                  <a16:creationId xmlns:a16="http://schemas.microsoft.com/office/drawing/2014/main" id="{0FDDA68A-5536-8B54-A0E6-43DE240C24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id="{85BDF335-8FCC-194B-8DFD-852C8A6EA7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1" name="Rectángulo 190">
              <a:extLst>
                <a:ext uri="{FF2B5EF4-FFF2-40B4-BE49-F238E27FC236}">
                  <a16:creationId xmlns:a16="http://schemas.microsoft.com/office/drawing/2014/main" id="{94FAFE1F-321B-CE1B-913C-3CE749C1C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2" name="Rectángulo 191">
              <a:extLst>
                <a:ext uri="{FF2B5EF4-FFF2-40B4-BE49-F238E27FC236}">
                  <a16:creationId xmlns:a16="http://schemas.microsoft.com/office/drawing/2014/main" id="{EDE473D1-028E-B8D2-7EA2-28B74FD02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3" name="Rectángulo 192">
              <a:extLst>
                <a:ext uri="{FF2B5EF4-FFF2-40B4-BE49-F238E27FC236}">
                  <a16:creationId xmlns:a16="http://schemas.microsoft.com/office/drawing/2014/main" id="{01506A38-4384-4F12-9AD3-9D65CA565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4" name="Rectángulo 193">
              <a:extLst>
                <a:ext uri="{FF2B5EF4-FFF2-40B4-BE49-F238E27FC236}">
                  <a16:creationId xmlns:a16="http://schemas.microsoft.com/office/drawing/2014/main" id="{8CB8368A-D2A9-A956-E6E9-1DB0EA6CC5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5" name="Rectángulo 194">
              <a:extLst>
                <a:ext uri="{FF2B5EF4-FFF2-40B4-BE49-F238E27FC236}">
                  <a16:creationId xmlns:a16="http://schemas.microsoft.com/office/drawing/2014/main" id="{2A2D541A-F758-6A77-E2B4-C3490CE08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6" name="Rectángulo 195">
              <a:extLst>
                <a:ext uri="{FF2B5EF4-FFF2-40B4-BE49-F238E27FC236}">
                  <a16:creationId xmlns:a16="http://schemas.microsoft.com/office/drawing/2014/main" id="{15C045CD-89BF-DD83-068C-FF4D7501B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7" name="Rectángulo 196">
              <a:extLst>
                <a:ext uri="{FF2B5EF4-FFF2-40B4-BE49-F238E27FC236}">
                  <a16:creationId xmlns:a16="http://schemas.microsoft.com/office/drawing/2014/main" id="{290021A4-E31F-ABF1-A5B5-320024D8D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8" name="Rectángulo 197">
              <a:extLst>
                <a:ext uri="{FF2B5EF4-FFF2-40B4-BE49-F238E27FC236}">
                  <a16:creationId xmlns:a16="http://schemas.microsoft.com/office/drawing/2014/main" id="{4517CC3C-37BC-8C10-9CC2-4B85F0730C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9" name="Rectángulo 198">
              <a:extLst>
                <a:ext uri="{FF2B5EF4-FFF2-40B4-BE49-F238E27FC236}">
                  <a16:creationId xmlns:a16="http://schemas.microsoft.com/office/drawing/2014/main" id="{EF7FBFC3-7AE1-6D78-C242-478DFCB1B7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0" name="Rectángulo 199">
              <a:extLst>
                <a:ext uri="{FF2B5EF4-FFF2-40B4-BE49-F238E27FC236}">
                  <a16:creationId xmlns:a16="http://schemas.microsoft.com/office/drawing/2014/main" id="{E0AC449D-0500-4F5A-D4EA-540E8CAD78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1" name="Rectángulo 200">
              <a:extLst>
                <a:ext uri="{FF2B5EF4-FFF2-40B4-BE49-F238E27FC236}">
                  <a16:creationId xmlns:a16="http://schemas.microsoft.com/office/drawing/2014/main" id="{F0B087E8-2C58-43D4-4447-DFA92BB87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2" name="Rectángulo 201">
              <a:extLst>
                <a:ext uri="{FF2B5EF4-FFF2-40B4-BE49-F238E27FC236}">
                  <a16:creationId xmlns:a16="http://schemas.microsoft.com/office/drawing/2014/main" id="{F0E72D95-B2EE-2859-201C-293BA1195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3" name="Rectángulo 202">
              <a:extLst>
                <a:ext uri="{FF2B5EF4-FFF2-40B4-BE49-F238E27FC236}">
                  <a16:creationId xmlns:a16="http://schemas.microsoft.com/office/drawing/2014/main" id="{E9EEA81C-AAF3-AC0A-23C9-8AD921EA0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4" name="Rectángulo 203">
              <a:extLst>
                <a:ext uri="{FF2B5EF4-FFF2-40B4-BE49-F238E27FC236}">
                  <a16:creationId xmlns:a16="http://schemas.microsoft.com/office/drawing/2014/main" id="{E5EA2588-230A-03EF-CECA-CA47E26FA8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5" name="Rectángulo 204">
              <a:extLst>
                <a:ext uri="{FF2B5EF4-FFF2-40B4-BE49-F238E27FC236}">
                  <a16:creationId xmlns:a16="http://schemas.microsoft.com/office/drawing/2014/main" id="{0A497AFC-78CE-FF86-5B03-955F439320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6" name="Rectángulo 205">
              <a:extLst>
                <a:ext uri="{FF2B5EF4-FFF2-40B4-BE49-F238E27FC236}">
                  <a16:creationId xmlns:a16="http://schemas.microsoft.com/office/drawing/2014/main" id="{0725F279-5466-8703-69C1-733D575096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113F67F-6833-35C4-9596-BFD36292D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8" name="Rectángulo 207">
              <a:extLst>
                <a:ext uri="{FF2B5EF4-FFF2-40B4-BE49-F238E27FC236}">
                  <a16:creationId xmlns:a16="http://schemas.microsoft.com/office/drawing/2014/main" id="{E76F4A54-C06C-4EAD-855A-7A7E97DC6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9" name="Rectángulo 208">
              <a:extLst>
                <a:ext uri="{FF2B5EF4-FFF2-40B4-BE49-F238E27FC236}">
                  <a16:creationId xmlns:a16="http://schemas.microsoft.com/office/drawing/2014/main" id="{DD792532-3A7D-DFB3-12DC-5DEF6ECFA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0" name="Rectángulo 209">
              <a:extLst>
                <a:ext uri="{FF2B5EF4-FFF2-40B4-BE49-F238E27FC236}">
                  <a16:creationId xmlns:a16="http://schemas.microsoft.com/office/drawing/2014/main" id="{2E62CB3C-80CF-899F-6AD6-82A1B90650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1" name="Rectángulo 210">
              <a:extLst>
                <a:ext uri="{FF2B5EF4-FFF2-40B4-BE49-F238E27FC236}">
                  <a16:creationId xmlns:a16="http://schemas.microsoft.com/office/drawing/2014/main" id="{E75A7A5E-C1A8-950F-63DE-11E763C769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2" name="Rectángulo 211">
              <a:extLst>
                <a:ext uri="{FF2B5EF4-FFF2-40B4-BE49-F238E27FC236}">
                  <a16:creationId xmlns:a16="http://schemas.microsoft.com/office/drawing/2014/main" id="{3009C194-DC06-21FD-B1E1-5CBD045E0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3" name="Rectángulo 212">
              <a:extLst>
                <a:ext uri="{FF2B5EF4-FFF2-40B4-BE49-F238E27FC236}">
                  <a16:creationId xmlns:a16="http://schemas.microsoft.com/office/drawing/2014/main" id="{D05E48EB-5F25-AF1E-EBE1-DFB1E847D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4" name="Rectángulo 213">
              <a:extLst>
                <a:ext uri="{FF2B5EF4-FFF2-40B4-BE49-F238E27FC236}">
                  <a16:creationId xmlns:a16="http://schemas.microsoft.com/office/drawing/2014/main" id="{3FE81BFB-31C5-46F5-3D0A-2F91BF464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5" name="Rectángulo 214">
              <a:extLst>
                <a:ext uri="{FF2B5EF4-FFF2-40B4-BE49-F238E27FC236}">
                  <a16:creationId xmlns:a16="http://schemas.microsoft.com/office/drawing/2014/main" id="{A178D878-7ED8-20DE-D688-AFB903CF8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6" name="Rectángulo 215">
              <a:extLst>
                <a:ext uri="{FF2B5EF4-FFF2-40B4-BE49-F238E27FC236}">
                  <a16:creationId xmlns:a16="http://schemas.microsoft.com/office/drawing/2014/main" id="{FFD2AC4C-5948-7413-6EC6-A10667F7C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7" name="Rectángulo 216">
              <a:extLst>
                <a:ext uri="{FF2B5EF4-FFF2-40B4-BE49-F238E27FC236}">
                  <a16:creationId xmlns:a16="http://schemas.microsoft.com/office/drawing/2014/main" id="{38485E21-0B67-95D0-6BD1-8B8153548E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8" name="Rectángulo 217">
              <a:extLst>
                <a:ext uri="{FF2B5EF4-FFF2-40B4-BE49-F238E27FC236}">
                  <a16:creationId xmlns:a16="http://schemas.microsoft.com/office/drawing/2014/main" id="{88D48D2B-2512-A267-6328-F39FBAE3B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1D8505-5988-5608-46E4-EF1147DFF7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0" name="Rectángulo 219">
              <a:extLst>
                <a:ext uri="{FF2B5EF4-FFF2-40B4-BE49-F238E27FC236}">
                  <a16:creationId xmlns:a16="http://schemas.microsoft.com/office/drawing/2014/main" id="{BF9FCCAF-1183-E513-DAA4-30A0321C02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1" name="Rectángulo 220">
              <a:extLst>
                <a:ext uri="{FF2B5EF4-FFF2-40B4-BE49-F238E27FC236}">
                  <a16:creationId xmlns:a16="http://schemas.microsoft.com/office/drawing/2014/main" id="{D949C53A-6487-CE72-95BA-91625008D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2" name="Rectángulo 221">
              <a:extLst>
                <a:ext uri="{FF2B5EF4-FFF2-40B4-BE49-F238E27FC236}">
                  <a16:creationId xmlns:a16="http://schemas.microsoft.com/office/drawing/2014/main" id="{79BD6B0C-A394-55E3-6C66-8917EB40C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3" name="Rectángulo 222">
              <a:extLst>
                <a:ext uri="{FF2B5EF4-FFF2-40B4-BE49-F238E27FC236}">
                  <a16:creationId xmlns:a16="http://schemas.microsoft.com/office/drawing/2014/main" id="{B28227B3-CED4-0DA0-21EA-6369BD980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4" name="Rectángulo 223">
              <a:extLst>
                <a:ext uri="{FF2B5EF4-FFF2-40B4-BE49-F238E27FC236}">
                  <a16:creationId xmlns:a16="http://schemas.microsoft.com/office/drawing/2014/main" id="{8B08A501-40C5-3BE6-1162-BB98021194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5" name="Rectángulo 224">
              <a:extLst>
                <a:ext uri="{FF2B5EF4-FFF2-40B4-BE49-F238E27FC236}">
                  <a16:creationId xmlns:a16="http://schemas.microsoft.com/office/drawing/2014/main" id="{C8323770-A891-F73C-BB34-9C9C3E5B97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6" name="Rectángulo 225">
              <a:extLst>
                <a:ext uri="{FF2B5EF4-FFF2-40B4-BE49-F238E27FC236}">
                  <a16:creationId xmlns:a16="http://schemas.microsoft.com/office/drawing/2014/main" id="{A93E2815-1622-B1A1-9D16-DFABAEBF90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7" name="Rectángulo 226">
              <a:extLst>
                <a:ext uri="{FF2B5EF4-FFF2-40B4-BE49-F238E27FC236}">
                  <a16:creationId xmlns:a16="http://schemas.microsoft.com/office/drawing/2014/main" id="{CEE30312-0FFE-F678-52CB-825D6B083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8" name="Rectángulo 227">
              <a:extLst>
                <a:ext uri="{FF2B5EF4-FFF2-40B4-BE49-F238E27FC236}">
                  <a16:creationId xmlns:a16="http://schemas.microsoft.com/office/drawing/2014/main" id="{FA4E3671-89E0-D447-DFD9-43E470B6A5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9" name="Rectángulo 228">
              <a:extLst>
                <a:ext uri="{FF2B5EF4-FFF2-40B4-BE49-F238E27FC236}">
                  <a16:creationId xmlns:a16="http://schemas.microsoft.com/office/drawing/2014/main" id="{E55D261B-FB72-E15B-AD5D-C2239E26BE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0" name="Rectángulo 229">
              <a:extLst>
                <a:ext uri="{FF2B5EF4-FFF2-40B4-BE49-F238E27FC236}">
                  <a16:creationId xmlns:a16="http://schemas.microsoft.com/office/drawing/2014/main" id="{B7EB8182-2664-DB5C-D6C4-E148FD9B9E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1" name="Rectángulo 230">
              <a:extLst>
                <a:ext uri="{FF2B5EF4-FFF2-40B4-BE49-F238E27FC236}">
                  <a16:creationId xmlns:a16="http://schemas.microsoft.com/office/drawing/2014/main" id="{147ABCA7-6C35-5A4C-D652-699D33472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2" name="Rectángulo 231">
              <a:extLst>
                <a:ext uri="{FF2B5EF4-FFF2-40B4-BE49-F238E27FC236}">
                  <a16:creationId xmlns:a16="http://schemas.microsoft.com/office/drawing/2014/main" id="{05CDD396-E1C1-DF11-F008-B6CA37B32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3" name="Rectángulo 232">
              <a:extLst>
                <a:ext uri="{FF2B5EF4-FFF2-40B4-BE49-F238E27FC236}">
                  <a16:creationId xmlns:a16="http://schemas.microsoft.com/office/drawing/2014/main" id="{1BD79F1F-28E1-8592-7FB6-1136D5E41C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4" name="Rectángulo 233">
              <a:extLst>
                <a:ext uri="{FF2B5EF4-FFF2-40B4-BE49-F238E27FC236}">
                  <a16:creationId xmlns:a16="http://schemas.microsoft.com/office/drawing/2014/main" id="{291E3B49-7B36-001D-AF43-515AC2B18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5" name="Rectángulo 234">
              <a:extLst>
                <a:ext uri="{FF2B5EF4-FFF2-40B4-BE49-F238E27FC236}">
                  <a16:creationId xmlns:a16="http://schemas.microsoft.com/office/drawing/2014/main" id="{5EE1E236-594C-65A7-E7D5-E038B996AE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6" name="Rectángulo 235">
              <a:extLst>
                <a:ext uri="{FF2B5EF4-FFF2-40B4-BE49-F238E27FC236}">
                  <a16:creationId xmlns:a16="http://schemas.microsoft.com/office/drawing/2014/main" id="{BF6A827B-B390-CF9C-998B-8AE27C90CF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7" name="Rectángulo 236">
              <a:extLst>
                <a:ext uri="{FF2B5EF4-FFF2-40B4-BE49-F238E27FC236}">
                  <a16:creationId xmlns:a16="http://schemas.microsoft.com/office/drawing/2014/main" id="{A585D215-1940-EF7F-97AC-483FFBB19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29271657-13EC-1E7D-F8F1-E7B6AD30B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9" name="Rectángulo 238">
              <a:extLst>
                <a:ext uri="{FF2B5EF4-FFF2-40B4-BE49-F238E27FC236}">
                  <a16:creationId xmlns:a16="http://schemas.microsoft.com/office/drawing/2014/main" id="{A44E23C6-4EDF-E9B5-B787-8FF1F0374B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0" name="Rectángulo 239">
              <a:extLst>
                <a:ext uri="{FF2B5EF4-FFF2-40B4-BE49-F238E27FC236}">
                  <a16:creationId xmlns:a16="http://schemas.microsoft.com/office/drawing/2014/main" id="{512E222A-5936-13EA-148A-D14CD7334C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1" name="Rectángulo 240">
              <a:extLst>
                <a:ext uri="{FF2B5EF4-FFF2-40B4-BE49-F238E27FC236}">
                  <a16:creationId xmlns:a16="http://schemas.microsoft.com/office/drawing/2014/main" id="{1AAFA6F2-9EDA-249F-252C-619AD3CF2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2" name="Rectángulo 241">
              <a:extLst>
                <a:ext uri="{FF2B5EF4-FFF2-40B4-BE49-F238E27FC236}">
                  <a16:creationId xmlns:a16="http://schemas.microsoft.com/office/drawing/2014/main" id="{70D436A1-1F1F-F8B3-0095-4692125C5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3" name="Rectángulo 242">
              <a:extLst>
                <a:ext uri="{FF2B5EF4-FFF2-40B4-BE49-F238E27FC236}">
                  <a16:creationId xmlns:a16="http://schemas.microsoft.com/office/drawing/2014/main" id="{B2C37ABC-9FDF-D31F-7C72-2D667337D3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4" name="Rectángulo 243">
              <a:extLst>
                <a:ext uri="{FF2B5EF4-FFF2-40B4-BE49-F238E27FC236}">
                  <a16:creationId xmlns:a16="http://schemas.microsoft.com/office/drawing/2014/main" id="{82C40F1C-2761-4234-3F7B-0C1DF3B74F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5" name="Rectángulo 244">
              <a:extLst>
                <a:ext uri="{FF2B5EF4-FFF2-40B4-BE49-F238E27FC236}">
                  <a16:creationId xmlns:a16="http://schemas.microsoft.com/office/drawing/2014/main" id="{4477264E-5CDE-60F1-971D-603986C86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6" name="Rectángulo 245">
              <a:extLst>
                <a:ext uri="{FF2B5EF4-FFF2-40B4-BE49-F238E27FC236}">
                  <a16:creationId xmlns:a16="http://schemas.microsoft.com/office/drawing/2014/main" id="{7DA54055-52D1-FF0F-84E9-13E33FC520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7" name="Rectángulo 246">
              <a:extLst>
                <a:ext uri="{FF2B5EF4-FFF2-40B4-BE49-F238E27FC236}">
                  <a16:creationId xmlns:a16="http://schemas.microsoft.com/office/drawing/2014/main" id="{1797F1CC-5A5D-8284-FA90-919862DC6E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8" name="Rectángulo 247">
              <a:extLst>
                <a:ext uri="{FF2B5EF4-FFF2-40B4-BE49-F238E27FC236}">
                  <a16:creationId xmlns:a16="http://schemas.microsoft.com/office/drawing/2014/main" id="{025716C5-1515-2675-FB6B-46FF9B383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9" name="Rectángulo 248">
              <a:extLst>
                <a:ext uri="{FF2B5EF4-FFF2-40B4-BE49-F238E27FC236}">
                  <a16:creationId xmlns:a16="http://schemas.microsoft.com/office/drawing/2014/main" id="{01A7EE61-3844-3A60-64A4-7701A23E46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0" name="Rectángulo 249">
              <a:extLst>
                <a:ext uri="{FF2B5EF4-FFF2-40B4-BE49-F238E27FC236}">
                  <a16:creationId xmlns:a16="http://schemas.microsoft.com/office/drawing/2014/main" id="{12C87301-D24C-9EB3-007C-2B88A6707A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1" name="Rectángulo 250">
              <a:extLst>
                <a:ext uri="{FF2B5EF4-FFF2-40B4-BE49-F238E27FC236}">
                  <a16:creationId xmlns:a16="http://schemas.microsoft.com/office/drawing/2014/main" id="{55979C49-60BD-229E-E1F6-3CADC60AB4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2" name="Rectángulo 251">
              <a:extLst>
                <a:ext uri="{FF2B5EF4-FFF2-40B4-BE49-F238E27FC236}">
                  <a16:creationId xmlns:a16="http://schemas.microsoft.com/office/drawing/2014/main" id="{A54C835A-EE01-2862-7BA6-0C3DE50457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3" name="Rectángulo 252">
              <a:extLst>
                <a:ext uri="{FF2B5EF4-FFF2-40B4-BE49-F238E27FC236}">
                  <a16:creationId xmlns:a16="http://schemas.microsoft.com/office/drawing/2014/main" id="{DD79AECA-247F-AF1B-51F9-164AA6BB97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4" name="Rectángulo 253">
              <a:extLst>
                <a:ext uri="{FF2B5EF4-FFF2-40B4-BE49-F238E27FC236}">
                  <a16:creationId xmlns:a16="http://schemas.microsoft.com/office/drawing/2014/main" id="{56BE7D50-A9ED-6F33-D2F7-D8B8C5F477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5" name="Rectángulo 254">
              <a:extLst>
                <a:ext uri="{FF2B5EF4-FFF2-40B4-BE49-F238E27FC236}">
                  <a16:creationId xmlns:a16="http://schemas.microsoft.com/office/drawing/2014/main" id="{4B0538C3-BF37-554D-3D02-A9E40480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6" name="Rectángulo 255">
              <a:extLst>
                <a:ext uri="{FF2B5EF4-FFF2-40B4-BE49-F238E27FC236}">
                  <a16:creationId xmlns:a16="http://schemas.microsoft.com/office/drawing/2014/main" id="{94E94A99-F5BC-505A-91F1-A8886A79D1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7" name="Rectángulo 256">
              <a:extLst>
                <a:ext uri="{FF2B5EF4-FFF2-40B4-BE49-F238E27FC236}">
                  <a16:creationId xmlns:a16="http://schemas.microsoft.com/office/drawing/2014/main" id="{2F84A862-410B-46A0-4D8B-4C981DC99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8" name="Rectángulo 257">
              <a:extLst>
                <a:ext uri="{FF2B5EF4-FFF2-40B4-BE49-F238E27FC236}">
                  <a16:creationId xmlns:a16="http://schemas.microsoft.com/office/drawing/2014/main" id="{718644D1-009D-4C1B-00BE-207B4D8F8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9" name="Rectángulo 258">
              <a:extLst>
                <a:ext uri="{FF2B5EF4-FFF2-40B4-BE49-F238E27FC236}">
                  <a16:creationId xmlns:a16="http://schemas.microsoft.com/office/drawing/2014/main" id="{9CB6DB48-EB9F-3EDE-02C4-1CF6857E30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0" name="Rectángulo 259">
              <a:extLst>
                <a:ext uri="{FF2B5EF4-FFF2-40B4-BE49-F238E27FC236}">
                  <a16:creationId xmlns:a16="http://schemas.microsoft.com/office/drawing/2014/main" id="{B283CD76-C2C4-51A3-B2AC-E6CB784041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1" name="Rectángulo 260">
              <a:extLst>
                <a:ext uri="{FF2B5EF4-FFF2-40B4-BE49-F238E27FC236}">
                  <a16:creationId xmlns:a16="http://schemas.microsoft.com/office/drawing/2014/main" id="{1121FE77-BD9F-2745-7B70-21F326E47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2" name="Rectángulo 261">
              <a:extLst>
                <a:ext uri="{FF2B5EF4-FFF2-40B4-BE49-F238E27FC236}">
                  <a16:creationId xmlns:a16="http://schemas.microsoft.com/office/drawing/2014/main" id="{C0D3BB8D-F045-1F3D-6A0E-D4E7F85DA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3" name="Rectángulo 262">
              <a:extLst>
                <a:ext uri="{FF2B5EF4-FFF2-40B4-BE49-F238E27FC236}">
                  <a16:creationId xmlns:a16="http://schemas.microsoft.com/office/drawing/2014/main" id="{BD44A03B-DC48-5211-AEBF-07F4075863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4" name="Rectángulo 263">
              <a:extLst>
                <a:ext uri="{FF2B5EF4-FFF2-40B4-BE49-F238E27FC236}">
                  <a16:creationId xmlns:a16="http://schemas.microsoft.com/office/drawing/2014/main" id="{E0282090-5348-ED3A-4247-D1A140402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5" name="Rectángulo 264">
              <a:extLst>
                <a:ext uri="{FF2B5EF4-FFF2-40B4-BE49-F238E27FC236}">
                  <a16:creationId xmlns:a16="http://schemas.microsoft.com/office/drawing/2014/main" id="{E97E3059-6B3F-C081-0F84-A5CCD3508A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6" name="Rectángulo 265">
              <a:extLst>
                <a:ext uri="{FF2B5EF4-FFF2-40B4-BE49-F238E27FC236}">
                  <a16:creationId xmlns:a16="http://schemas.microsoft.com/office/drawing/2014/main" id="{4D9B9B67-EBA5-E90F-35FC-9C0730D00A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7" name="Rectángulo 266">
              <a:extLst>
                <a:ext uri="{FF2B5EF4-FFF2-40B4-BE49-F238E27FC236}">
                  <a16:creationId xmlns:a16="http://schemas.microsoft.com/office/drawing/2014/main" id="{03E354CE-AC8D-1700-A069-6AE235D7EC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8" name="Rectángulo 267">
              <a:extLst>
                <a:ext uri="{FF2B5EF4-FFF2-40B4-BE49-F238E27FC236}">
                  <a16:creationId xmlns:a16="http://schemas.microsoft.com/office/drawing/2014/main" id="{D7CB4E14-BA60-9114-C1BE-E75C57B59B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9" name="Rectángulo 268">
              <a:extLst>
                <a:ext uri="{FF2B5EF4-FFF2-40B4-BE49-F238E27FC236}">
                  <a16:creationId xmlns:a16="http://schemas.microsoft.com/office/drawing/2014/main" id="{E20950C6-DEA0-1CED-746A-0E8EAAC8E6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0" name="Rectángulo 269">
              <a:extLst>
                <a:ext uri="{FF2B5EF4-FFF2-40B4-BE49-F238E27FC236}">
                  <a16:creationId xmlns:a16="http://schemas.microsoft.com/office/drawing/2014/main" id="{1829ED4C-0415-9368-E849-8C07231412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1" name="Rectángulo 270">
              <a:extLst>
                <a:ext uri="{FF2B5EF4-FFF2-40B4-BE49-F238E27FC236}">
                  <a16:creationId xmlns:a16="http://schemas.microsoft.com/office/drawing/2014/main" id="{446A720D-EE76-7F29-73D5-D6132E8E4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2" name="Rectángulo 271">
              <a:extLst>
                <a:ext uri="{FF2B5EF4-FFF2-40B4-BE49-F238E27FC236}">
                  <a16:creationId xmlns:a16="http://schemas.microsoft.com/office/drawing/2014/main" id="{47ACA108-92FD-48B3-35F3-AA529865D6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3" name="Rectángulo 272">
              <a:extLst>
                <a:ext uri="{FF2B5EF4-FFF2-40B4-BE49-F238E27FC236}">
                  <a16:creationId xmlns:a16="http://schemas.microsoft.com/office/drawing/2014/main" id="{2ABC040D-F091-EA10-09B2-736F69D31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4" name="Rectángulo 273">
              <a:extLst>
                <a:ext uri="{FF2B5EF4-FFF2-40B4-BE49-F238E27FC236}">
                  <a16:creationId xmlns:a16="http://schemas.microsoft.com/office/drawing/2014/main" id="{D2E78E8C-D69E-8841-DD6E-3BCBF7D22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5" name="Rectángulo 274">
              <a:extLst>
                <a:ext uri="{FF2B5EF4-FFF2-40B4-BE49-F238E27FC236}">
                  <a16:creationId xmlns:a16="http://schemas.microsoft.com/office/drawing/2014/main" id="{16558D30-032A-B2F8-2223-C4BCE4902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6" name="Rectángulo 275">
              <a:extLst>
                <a:ext uri="{FF2B5EF4-FFF2-40B4-BE49-F238E27FC236}">
                  <a16:creationId xmlns:a16="http://schemas.microsoft.com/office/drawing/2014/main" id="{B81DB13B-FC43-015F-CCF8-81F837C43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7" name="Rectángulo 276">
              <a:extLst>
                <a:ext uri="{FF2B5EF4-FFF2-40B4-BE49-F238E27FC236}">
                  <a16:creationId xmlns:a16="http://schemas.microsoft.com/office/drawing/2014/main" id="{19170458-DC4F-AB1B-A2E6-1072F2EB8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8" name="Rectángulo 277">
              <a:extLst>
                <a:ext uri="{FF2B5EF4-FFF2-40B4-BE49-F238E27FC236}">
                  <a16:creationId xmlns:a16="http://schemas.microsoft.com/office/drawing/2014/main" id="{6C877D39-746B-B26D-8D2D-3FF04F12E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9" name="Rectángulo 278">
              <a:extLst>
                <a:ext uri="{FF2B5EF4-FFF2-40B4-BE49-F238E27FC236}">
                  <a16:creationId xmlns:a16="http://schemas.microsoft.com/office/drawing/2014/main" id="{80D790D2-0E33-A316-AE66-BE81DBF119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0" name="Rectángulo 279">
              <a:extLst>
                <a:ext uri="{FF2B5EF4-FFF2-40B4-BE49-F238E27FC236}">
                  <a16:creationId xmlns:a16="http://schemas.microsoft.com/office/drawing/2014/main" id="{CA2FED7B-E46C-A2BC-6FDF-EFF80D341D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1" name="Rectángulo 280">
              <a:extLst>
                <a:ext uri="{FF2B5EF4-FFF2-40B4-BE49-F238E27FC236}">
                  <a16:creationId xmlns:a16="http://schemas.microsoft.com/office/drawing/2014/main" id="{683DE968-A213-CAAF-95CA-63521724E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2" name="Rectángulo 281">
              <a:extLst>
                <a:ext uri="{FF2B5EF4-FFF2-40B4-BE49-F238E27FC236}">
                  <a16:creationId xmlns:a16="http://schemas.microsoft.com/office/drawing/2014/main" id="{A98BBFB3-A990-22EE-38D9-02743C6890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3" name="Rectángulo 282">
              <a:extLst>
                <a:ext uri="{FF2B5EF4-FFF2-40B4-BE49-F238E27FC236}">
                  <a16:creationId xmlns:a16="http://schemas.microsoft.com/office/drawing/2014/main" id="{59BD832C-9D20-1E4E-4EB0-EDFC3C29A1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4" name="Rectángulo 283">
              <a:extLst>
                <a:ext uri="{FF2B5EF4-FFF2-40B4-BE49-F238E27FC236}">
                  <a16:creationId xmlns:a16="http://schemas.microsoft.com/office/drawing/2014/main" id="{606EBA80-5A67-399F-9686-A89D75C288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5" name="Rectángulo 284">
              <a:extLst>
                <a:ext uri="{FF2B5EF4-FFF2-40B4-BE49-F238E27FC236}">
                  <a16:creationId xmlns:a16="http://schemas.microsoft.com/office/drawing/2014/main" id="{F1C5A9D2-86B0-E7E0-B74C-ECA7EA6D3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6" name="Rectángulo 285">
              <a:extLst>
                <a:ext uri="{FF2B5EF4-FFF2-40B4-BE49-F238E27FC236}">
                  <a16:creationId xmlns:a16="http://schemas.microsoft.com/office/drawing/2014/main" id="{7DDAC618-0B64-153C-C023-52ED222DC8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7" name="Rectángulo 286">
              <a:extLst>
                <a:ext uri="{FF2B5EF4-FFF2-40B4-BE49-F238E27FC236}">
                  <a16:creationId xmlns:a16="http://schemas.microsoft.com/office/drawing/2014/main" id="{DA590B7A-4AFC-7A8A-9AC1-2B0231D782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8" name="Rectángulo 287">
              <a:extLst>
                <a:ext uri="{FF2B5EF4-FFF2-40B4-BE49-F238E27FC236}">
                  <a16:creationId xmlns:a16="http://schemas.microsoft.com/office/drawing/2014/main" id="{7C216749-C616-9835-D896-D7AB2873C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9" name="Rectángulo 288">
              <a:extLst>
                <a:ext uri="{FF2B5EF4-FFF2-40B4-BE49-F238E27FC236}">
                  <a16:creationId xmlns:a16="http://schemas.microsoft.com/office/drawing/2014/main" id="{68D97F20-8D31-9A99-1D1C-1D68EE8A2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0" name="Rectángulo 289">
              <a:extLst>
                <a:ext uri="{FF2B5EF4-FFF2-40B4-BE49-F238E27FC236}">
                  <a16:creationId xmlns:a16="http://schemas.microsoft.com/office/drawing/2014/main" id="{B2FE695E-CEDE-3DA5-DF8F-425E178C7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1" name="Rectángulo 290">
              <a:extLst>
                <a:ext uri="{FF2B5EF4-FFF2-40B4-BE49-F238E27FC236}">
                  <a16:creationId xmlns:a16="http://schemas.microsoft.com/office/drawing/2014/main" id="{FE5AF6A7-4E4C-C240-A02C-8CC77E69CD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2" name="Rectángulo 291">
              <a:extLst>
                <a:ext uri="{FF2B5EF4-FFF2-40B4-BE49-F238E27FC236}">
                  <a16:creationId xmlns:a16="http://schemas.microsoft.com/office/drawing/2014/main" id="{D0B4600A-F1AA-F50F-1B1F-ACE8C9E503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3" name="Rectángulo 292">
              <a:extLst>
                <a:ext uri="{FF2B5EF4-FFF2-40B4-BE49-F238E27FC236}">
                  <a16:creationId xmlns:a16="http://schemas.microsoft.com/office/drawing/2014/main" id="{4A5C486B-0CF3-5A87-509F-68B88D0BE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4" name="Rectángulo 293">
              <a:extLst>
                <a:ext uri="{FF2B5EF4-FFF2-40B4-BE49-F238E27FC236}">
                  <a16:creationId xmlns:a16="http://schemas.microsoft.com/office/drawing/2014/main" id="{E58F337A-A43C-9DE0-BA97-368057489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5" name="Rectángulo 294">
              <a:extLst>
                <a:ext uri="{FF2B5EF4-FFF2-40B4-BE49-F238E27FC236}">
                  <a16:creationId xmlns:a16="http://schemas.microsoft.com/office/drawing/2014/main" id="{18DEED4E-7C57-B2FA-3CAF-EB8034E0B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6" name="Rectángulo 295">
              <a:extLst>
                <a:ext uri="{FF2B5EF4-FFF2-40B4-BE49-F238E27FC236}">
                  <a16:creationId xmlns:a16="http://schemas.microsoft.com/office/drawing/2014/main" id="{39024411-B6F1-1381-8DAA-657875A34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694772"/>
              <a:ext cx="153214" cy="168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7" name="Rectángulo 296">
              <a:extLst>
                <a:ext uri="{FF2B5EF4-FFF2-40B4-BE49-F238E27FC236}">
                  <a16:creationId xmlns:a16="http://schemas.microsoft.com/office/drawing/2014/main" id="{E2875670-39F9-F231-901B-A3D271A69C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8" name="Rectángulo 297">
              <a:extLst>
                <a:ext uri="{FF2B5EF4-FFF2-40B4-BE49-F238E27FC236}">
                  <a16:creationId xmlns:a16="http://schemas.microsoft.com/office/drawing/2014/main" id="{8DEB5CA9-1239-59AD-C353-D8E850BEE4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9" name="Rectángulo 298">
              <a:extLst>
                <a:ext uri="{FF2B5EF4-FFF2-40B4-BE49-F238E27FC236}">
                  <a16:creationId xmlns:a16="http://schemas.microsoft.com/office/drawing/2014/main" id="{18D14A35-7B6D-BDEB-338A-02CDCCEE7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0" name="Rectángulo 299">
              <a:extLst>
                <a:ext uri="{FF2B5EF4-FFF2-40B4-BE49-F238E27FC236}">
                  <a16:creationId xmlns:a16="http://schemas.microsoft.com/office/drawing/2014/main" id="{D361477C-370D-0B62-8610-49A48942C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1" name="Rectángulo 300">
              <a:extLst>
                <a:ext uri="{FF2B5EF4-FFF2-40B4-BE49-F238E27FC236}">
                  <a16:creationId xmlns:a16="http://schemas.microsoft.com/office/drawing/2014/main" id="{873A6A2F-8277-A6AD-C7A4-34F559AC57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2" name="Rectángulo 301">
              <a:extLst>
                <a:ext uri="{FF2B5EF4-FFF2-40B4-BE49-F238E27FC236}">
                  <a16:creationId xmlns:a16="http://schemas.microsoft.com/office/drawing/2014/main" id="{AF61D5E5-14A1-C7C9-F3B1-443BB43A3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3" name="Rectángulo 302">
              <a:extLst>
                <a:ext uri="{FF2B5EF4-FFF2-40B4-BE49-F238E27FC236}">
                  <a16:creationId xmlns:a16="http://schemas.microsoft.com/office/drawing/2014/main" id="{DB96CCFA-93F0-10EF-A0BF-0E3F9C776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4" name="Rectángulo 303">
              <a:extLst>
                <a:ext uri="{FF2B5EF4-FFF2-40B4-BE49-F238E27FC236}">
                  <a16:creationId xmlns:a16="http://schemas.microsoft.com/office/drawing/2014/main" id="{E118D4CF-01EB-700C-A1FB-3658D11F5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5" name="Rectángulo 304">
              <a:extLst>
                <a:ext uri="{FF2B5EF4-FFF2-40B4-BE49-F238E27FC236}">
                  <a16:creationId xmlns:a16="http://schemas.microsoft.com/office/drawing/2014/main" id="{EFB65461-19AF-3993-03CC-61D1FE163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6" name="Rectángulo 305">
              <a:extLst>
                <a:ext uri="{FF2B5EF4-FFF2-40B4-BE49-F238E27FC236}">
                  <a16:creationId xmlns:a16="http://schemas.microsoft.com/office/drawing/2014/main" id="{6FE1AFE2-D2E5-E198-3CFA-9E30E183BA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7" name="Rectángulo 306">
              <a:extLst>
                <a:ext uri="{FF2B5EF4-FFF2-40B4-BE49-F238E27FC236}">
                  <a16:creationId xmlns:a16="http://schemas.microsoft.com/office/drawing/2014/main" id="{87B3155B-F2F7-3B05-86D1-F7C42C3C9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8" name="Rectángulo 307">
              <a:extLst>
                <a:ext uri="{FF2B5EF4-FFF2-40B4-BE49-F238E27FC236}">
                  <a16:creationId xmlns:a16="http://schemas.microsoft.com/office/drawing/2014/main" id="{11146989-849E-6A8A-8401-F399B6170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9" name="Rectángulo 308">
              <a:extLst>
                <a:ext uri="{FF2B5EF4-FFF2-40B4-BE49-F238E27FC236}">
                  <a16:creationId xmlns:a16="http://schemas.microsoft.com/office/drawing/2014/main" id="{13F594BD-4161-3914-C1A7-C04F181AC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0" name="Rectángulo 309">
              <a:extLst>
                <a:ext uri="{FF2B5EF4-FFF2-40B4-BE49-F238E27FC236}">
                  <a16:creationId xmlns:a16="http://schemas.microsoft.com/office/drawing/2014/main" id="{DCF9CDD8-9BF9-E60C-F7A1-809DC2B28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1" name="Rectángulo 310">
              <a:extLst>
                <a:ext uri="{FF2B5EF4-FFF2-40B4-BE49-F238E27FC236}">
                  <a16:creationId xmlns:a16="http://schemas.microsoft.com/office/drawing/2014/main" id="{001441B8-46FA-DB9E-809F-E3F1500C9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2" name="Rectángulo 311">
              <a:extLst>
                <a:ext uri="{FF2B5EF4-FFF2-40B4-BE49-F238E27FC236}">
                  <a16:creationId xmlns:a16="http://schemas.microsoft.com/office/drawing/2014/main" id="{B7B3BCAF-9C34-3A5C-A682-C18E55104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3" name="Rectángulo 312">
              <a:extLst>
                <a:ext uri="{FF2B5EF4-FFF2-40B4-BE49-F238E27FC236}">
                  <a16:creationId xmlns:a16="http://schemas.microsoft.com/office/drawing/2014/main" id="{49FAADB6-E1AC-872A-8394-2652B5025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4" name="Rectángulo 313">
              <a:extLst>
                <a:ext uri="{FF2B5EF4-FFF2-40B4-BE49-F238E27FC236}">
                  <a16:creationId xmlns:a16="http://schemas.microsoft.com/office/drawing/2014/main" id="{30049BDB-5757-5360-0969-6F5188254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5" name="Rectángulo 314">
              <a:extLst>
                <a:ext uri="{FF2B5EF4-FFF2-40B4-BE49-F238E27FC236}">
                  <a16:creationId xmlns:a16="http://schemas.microsoft.com/office/drawing/2014/main" id="{9DCD27B9-8CFA-61F5-8804-ABFD143900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6" name="Rectángulo 315">
              <a:extLst>
                <a:ext uri="{FF2B5EF4-FFF2-40B4-BE49-F238E27FC236}">
                  <a16:creationId xmlns:a16="http://schemas.microsoft.com/office/drawing/2014/main" id="{B67E3F53-9C14-944C-7AE1-E6233877F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7" name="Rectángulo 316">
              <a:extLst>
                <a:ext uri="{FF2B5EF4-FFF2-40B4-BE49-F238E27FC236}">
                  <a16:creationId xmlns:a16="http://schemas.microsoft.com/office/drawing/2014/main" id="{37DBFB7B-7540-29CF-285F-0DDA5B01A7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8" name="Rectángulo 317">
              <a:extLst>
                <a:ext uri="{FF2B5EF4-FFF2-40B4-BE49-F238E27FC236}">
                  <a16:creationId xmlns:a16="http://schemas.microsoft.com/office/drawing/2014/main" id="{BF6F9CE9-35C4-5876-21E9-36E42B8EAE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9" name="Rectángulo 318">
              <a:extLst>
                <a:ext uri="{FF2B5EF4-FFF2-40B4-BE49-F238E27FC236}">
                  <a16:creationId xmlns:a16="http://schemas.microsoft.com/office/drawing/2014/main" id="{0B5DF9C5-F687-B238-882D-8AB77B8E78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0" name="Rectángulo 319">
              <a:extLst>
                <a:ext uri="{FF2B5EF4-FFF2-40B4-BE49-F238E27FC236}">
                  <a16:creationId xmlns:a16="http://schemas.microsoft.com/office/drawing/2014/main" id="{65F2B752-5B1A-81D3-DF7C-E05FFE5642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1" name="Rectángulo 320">
              <a:extLst>
                <a:ext uri="{FF2B5EF4-FFF2-40B4-BE49-F238E27FC236}">
                  <a16:creationId xmlns:a16="http://schemas.microsoft.com/office/drawing/2014/main" id="{8B408027-401C-450A-7F7C-F11CEB6864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2" name="Rectángulo 321">
              <a:extLst>
                <a:ext uri="{FF2B5EF4-FFF2-40B4-BE49-F238E27FC236}">
                  <a16:creationId xmlns:a16="http://schemas.microsoft.com/office/drawing/2014/main" id="{E8DCF058-C413-2EF2-C62E-A39B1AAE0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3" name="Rectángulo 322">
              <a:extLst>
                <a:ext uri="{FF2B5EF4-FFF2-40B4-BE49-F238E27FC236}">
                  <a16:creationId xmlns:a16="http://schemas.microsoft.com/office/drawing/2014/main" id="{85352AD4-9B17-3827-40E0-837A3E19D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4" name="Rectángulo 323">
              <a:extLst>
                <a:ext uri="{FF2B5EF4-FFF2-40B4-BE49-F238E27FC236}">
                  <a16:creationId xmlns:a16="http://schemas.microsoft.com/office/drawing/2014/main" id="{6EF72BEE-821C-E68F-88F3-B9759BB84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5" name="Rectángulo 324">
              <a:extLst>
                <a:ext uri="{FF2B5EF4-FFF2-40B4-BE49-F238E27FC236}">
                  <a16:creationId xmlns:a16="http://schemas.microsoft.com/office/drawing/2014/main" id="{1841FEF6-78F5-A8F2-9DA6-75EDD7DF6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6" name="Rectángulo 325">
              <a:extLst>
                <a:ext uri="{FF2B5EF4-FFF2-40B4-BE49-F238E27FC236}">
                  <a16:creationId xmlns:a16="http://schemas.microsoft.com/office/drawing/2014/main" id="{124B14B1-1DD8-62B1-F096-35D4240743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7" name="Rectángulo 326">
              <a:extLst>
                <a:ext uri="{FF2B5EF4-FFF2-40B4-BE49-F238E27FC236}">
                  <a16:creationId xmlns:a16="http://schemas.microsoft.com/office/drawing/2014/main" id="{67F4ECA2-192B-B95F-F5A7-394075FA3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8" name="Rectángulo 327">
              <a:extLst>
                <a:ext uri="{FF2B5EF4-FFF2-40B4-BE49-F238E27FC236}">
                  <a16:creationId xmlns:a16="http://schemas.microsoft.com/office/drawing/2014/main" id="{F6A975C7-CAF2-3216-E2DC-74531A210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9" name="Rectángulo 328">
              <a:extLst>
                <a:ext uri="{FF2B5EF4-FFF2-40B4-BE49-F238E27FC236}">
                  <a16:creationId xmlns:a16="http://schemas.microsoft.com/office/drawing/2014/main" id="{B3481670-0D9F-29A1-F998-E85C71091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0" name="Rectángulo 329">
              <a:extLst>
                <a:ext uri="{FF2B5EF4-FFF2-40B4-BE49-F238E27FC236}">
                  <a16:creationId xmlns:a16="http://schemas.microsoft.com/office/drawing/2014/main" id="{73CDB1A8-B50F-F769-0BC7-E537263CEC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1" name="Rectángulo 330">
              <a:extLst>
                <a:ext uri="{FF2B5EF4-FFF2-40B4-BE49-F238E27FC236}">
                  <a16:creationId xmlns:a16="http://schemas.microsoft.com/office/drawing/2014/main" id="{917F01C3-94B1-5AFD-BA5A-A2E87065D5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2" name="Rectángulo 331">
              <a:extLst>
                <a:ext uri="{FF2B5EF4-FFF2-40B4-BE49-F238E27FC236}">
                  <a16:creationId xmlns:a16="http://schemas.microsoft.com/office/drawing/2014/main" id="{6622309E-6776-1A32-F92F-E988019015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3" name="Rectángulo 332">
              <a:extLst>
                <a:ext uri="{FF2B5EF4-FFF2-40B4-BE49-F238E27FC236}">
                  <a16:creationId xmlns:a16="http://schemas.microsoft.com/office/drawing/2014/main" id="{6BA02295-F494-6C43-EE89-D094CD9E75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4" name="Rectángulo 333">
              <a:extLst>
                <a:ext uri="{FF2B5EF4-FFF2-40B4-BE49-F238E27FC236}">
                  <a16:creationId xmlns:a16="http://schemas.microsoft.com/office/drawing/2014/main" id="{7CDA16CA-87D4-D627-1ACA-4DA8678EAE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5" name="Rectángulo 334">
              <a:extLst>
                <a:ext uri="{FF2B5EF4-FFF2-40B4-BE49-F238E27FC236}">
                  <a16:creationId xmlns:a16="http://schemas.microsoft.com/office/drawing/2014/main" id="{D7CC4488-3F6A-05B3-C165-4CA77A765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6" name="Rectángulo 335">
              <a:extLst>
                <a:ext uri="{FF2B5EF4-FFF2-40B4-BE49-F238E27FC236}">
                  <a16:creationId xmlns:a16="http://schemas.microsoft.com/office/drawing/2014/main" id="{B083F562-0D84-A280-1A6E-89E76E074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7" name="Rectángulo 336">
              <a:extLst>
                <a:ext uri="{FF2B5EF4-FFF2-40B4-BE49-F238E27FC236}">
                  <a16:creationId xmlns:a16="http://schemas.microsoft.com/office/drawing/2014/main" id="{F89F7E03-72CB-5D00-A1C1-8353E22B6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8" name="Rectángulo 337">
              <a:extLst>
                <a:ext uri="{FF2B5EF4-FFF2-40B4-BE49-F238E27FC236}">
                  <a16:creationId xmlns:a16="http://schemas.microsoft.com/office/drawing/2014/main" id="{E9ED368F-412C-EEE6-40B8-EC2D30F9A7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9" name="Rectángulo 338">
              <a:extLst>
                <a:ext uri="{FF2B5EF4-FFF2-40B4-BE49-F238E27FC236}">
                  <a16:creationId xmlns:a16="http://schemas.microsoft.com/office/drawing/2014/main" id="{0DD2215F-7C8F-4CF3-5EDD-1A161A7F2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0" name="Rectángulo 339">
              <a:extLst>
                <a:ext uri="{FF2B5EF4-FFF2-40B4-BE49-F238E27FC236}">
                  <a16:creationId xmlns:a16="http://schemas.microsoft.com/office/drawing/2014/main" id="{F109BD78-3CB5-8F53-6F47-88427AB57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1" name="Rectángulo 340">
              <a:extLst>
                <a:ext uri="{FF2B5EF4-FFF2-40B4-BE49-F238E27FC236}">
                  <a16:creationId xmlns:a16="http://schemas.microsoft.com/office/drawing/2014/main" id="{68FA87DB-69E1-B416-560A-09F1E652B0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2" name="Rectángulo 341">
              <a:extLst>
                <a:ext uri="{FF2B5EF4-FFF2-40B4-BE49-F238E27FC236}">
                  <a16:creationId xmlns:a16="http://schemas.microsoft.com/office/drawing/2014/main" id="{FBFD1548-7368-2847-D2FD-77289E840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3" name="Rectángulo 342">
              <a:extLst>
                <a:ext uri="{FF2B5EF4-FFF2-40B4-BE49-F238E27FC236}">
                  <a16:creationId xmlns:a16="http://schemas.microsoft.com/office/drawing/2014/main" id="{4803FF92-96B2-CF71-B08A-C52B62B6C9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44" name="Grupo 343">
            <a:extLst>
              <a:ext uri="{FF2B5EF4-FFF2-40B4-BE49-F238E27FC236}">
                <a16:creationId xmlns:a16="http://schemas.microsoft.com/office/drawing/2014/main" id="{86FE46E2-AD6F-5220-3885-148D375CF3F2}"/>
              </a:ext>
            </a:extLst>
          </p:cNvPr>
          <p:cNvGrpSpPr/>
          <p:nvPr/>
        </p:nvGrpSpPr>
        <p:grpSpPr>
          <a:xfrm>
            <a:off x="6991386" y="4809102"/>
            <a:ext cx="1771924" cy="1719780"/>
            <a:chOff x="607524" y="3694772"/>
            <a:chExt cx="2454996" cy="2621023"/>
          </a:xfrm>
          <a:solidFill>
            <a:schemeClr val="bg1"/>
          </a:solidFill>
        </p:grpSpPr>
        <p:sp>
          <p:nvSpPr>
            <p:cNvPr id="345" name="Rectángulo 344">
              <a:extLst>
                <a:ext uri="{FF2B5EF4-FFF2-40B4-BE49-F238E27FC236}">
                  <a16:creationId xmlns:a16="http://schemas.microsoft.com/office/drawing/2014/main" id="{7D1C99B5-85BA-FF34-BF22-B8EA2148F2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6" name="Rectángulo 345">
              <a:extLst>
                <a:ext uri="{FF2B5EF4-FFF2-40B4-BE49-F238E27FC236}">
                  <a16:creationId xmlns:a16="http://schemas.microsoft.com/office/drawing/2014/main" id="{22C40BE3-047E-0D50-9804-8F36FEB42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7" name="Rectángulo 346">
              <a:extLst>
                <a:ext uri="{FF2B5EF4-FFF2-40B4-BE49-F238E27FC236}">
                  <a16:creationId xmlns:a16="http://schemas.microsoft.com/office/drawing/2014/main" id="{8A7D460C-8F55-7BED-F8FF-1E73BF1868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8" name="Rectángulo 347">
              <a:extLst>
                <a:ext uri="{FF2B5EF4-FFF2-40B4-BE49-F238E27FC236}">
                  <a16:creationId xmlns:a16="http://schemas.microsoft.com/office/drawing/2014/main" id="{39615D9C-93F8-8A21-9507-E5CEBC26B6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9" name="Rectángulo 348">
              <a:extLst>
                <a:ext uri="{FF2B5EF4-FFF2-40B4-BE49-F238E27FC236}">
                  <a16:creationId xmlns:a16="http://schemas.microsoft.com/office/drawing/2014/main" id="{EA036836-5107-6728-AFD6-2F8F64A64E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0" name="Rectángulo 349">
              <a:extLst>
                <a:ext uri="{FF2B5EF4-FFF2-40B4-BE49-F238E27FC236}">
                  <a16:creationId xmlns:a16="http://schemas.microsoft.com/office/drawing/2014/main" id="{B7BB0DFE-5BDE-A3DE-FF2D-22996A570E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1" name="Rectángulo 350">
              <a:extLst>
                <a:ext uri="{FF2B5EF4-FFF2-40B4-BE49-F238E27FC236}">
                  <a16:creationId xmlns:a16="http://schemas.microsoft.com/office/drawing/2014/main" id="{37E24128-C1A6-B3C2-7FEB-D203D088CC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2" name="Rectángulo 351">
              <a:extLst>
                <a:ext uri="{FF2B5EF4-FFF2-40B4-BE49-F238E27FC236}">
                  <a16:creationId xmlns:a16="http://schemas.microsoft.com/office/drawing/2014/main" id="{9D11C4D5-C5D3-774B-1081-589BD7C05E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3" name="Rectángulo 352">
              <a:extLst>
                <a:ext uri="{FF2B5EF4-FFF2-40B4-BE49-F238E27FC236}">
                  <a16:creationId xmlns:a16="http://schemas.microsoft.com/office/drawing/2014/main" id="{6A88353A-F917-2651-8709-60D48B8BC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4" name="Rectángulo 353">
              <a:extLst>
                <a:ext uri="{FF2B5EF4-FFF2-40B4-BE49-F238E27FC236}">
                  <a16:creationId xmlns:a16="http://schemas.microsoft.com/office/drawing/2014/main" id="{023CC2AB-E466-A2F5-2AC4-AD80824EFF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5" name="Rectángulo 354">
              <a:extLst>
                <a:ext uri="{FF2B5EF4-FFF2-40B4-BE49-F238E27FC236}">
                  <a16:creationId xmlns:a16="http://schemas.microsoft.com/office/drawing/2014/main" id="{7A7DB754-59CE-99C8-B32D-2F57F3AF6A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6" name="Rectángulo 355">
              <a:extLst>
                <a:ext uri="{FF2B5EF4-FFF2-40B4-BE49-F238E27FC236}">
                  <a16:creationId xmlns:a16="http://schemas.microsoft.com/office/drawing/2014/main" id="{C79C6801-971D-0EE9-C494-79C928CB78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7" name="Rectángulo 356">
              <a:extLst>
                <a:ext uri="{FF2B5EF4-FFF2-40B4-BE49-F238E27FC236}">
                  <a16:creationId xmlns:a16="http://schemas.microsoft.com/office/drawing/2014/main" id="{D842C361-9B5B-B332-9E61-1EC2C6B07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8" name="Rectángulo 357">
              <a:extLst>
                <a:ext uri="{FF2B5EF4-FFF2-40B4-BE49-F238E27FC236}">
                  <a16:creationId xmlns:a16="http://schemas.microsoft.com/office/drawing/2014/main" id="{92D85DCD-EE21-E590-3A00-A0376EAF35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9" name="Rectángulo 358">
              <a:extLst>
                <a:ext uri="{FF2B5EF4-FFF2-40B4-BE49-F238E27FC236}">
                  <a16:creationId xmlns:a16="http://schemas.microsoft.com/office/drawing/2014/main" id="{C561C6BD-806E-3957-6310-BBE6758776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0" name="Rectángulo 359">
              <a:extLst>
                <a:ext uri="{FF2B5EF4-FFF2-40B4-BE49-F238E27FC236}">
                  <a16:creationId xmlns:a16="http://schemas.microsoft.com/office/drawing/2014/main" id="{57A5CD5C-ACCB-B0A1-659D-64DC0F5502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1" name="Rectángulo 360">
              <a:extLst>
                <a:ext uri="{FF2B5EF4-FFF2-40B4-BE49-F238E27FC236}">
                  <a16:creationId xmlns:a16="http://schemas.microsoft.com/office/drawing/2014/main" id="{06BE4FD5-462F-0E28-4BBE-E8502B879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2" name="Rectángulo 361">
              <a:extLst>
                <a:ext uri="{FF2B5EF4-FFF2-40B4-BE49-F238E27FC236}">
                  <a16:creationId xmlns:a16="http://schemas.microsoft.com/office/drawing/2014/main" id="{4436129B-D37F-E088-4E9C-5428CB0AD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3" name="Rectángulo 362">
              <a:extLst>
                <a:ext uri="{FF2B5EF4-FFF2-40B4-BE49-F238E27FC236}">
                  <a16:creationId xmlns:a16="http://schemas.microsoft.com/office/drawing/2014/main" id="{03F45CC1-2A0A-9C97-1DFF-2909630D8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4" name="Rectángulo 363">
              <a:extLst>
                <a:ext uri="{FF2B5EF4-FFF2-40B4-BE49-F238E27FC236}">
                  <a16:creationId xmlns:a16="http://schemas.microsoft.com/office/drawing/2014/main" id="{7CA741EB-B0C0-4C6F-DE31-E38C9EC6E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512412"/>
              <a:ext cx="153214" cy="1685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5" name="Rectángulo 364">
              <a:extLst>
                <a:ext uri="{FF2B5EF4-FFF2-40B4-BE49-F238E27FC236}">
                  <a16:creationId xmlns:a16="http://schemas.microsoft.com/office/drawing/2014/main" id="{10A7CAA0-DD33-E5DF-CD3B-5349FFF7A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512412"/>
              <a:ext cx="153214" cy="16851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6" name="Rectángulo 365">
              <a:extLst>
                <a:ext uri="{FF2B5EF4-FFF2-40B4-BE49-F238E27FC236}">
                  <a16:creationId xmlns:a16="http://schemas.microsoft.com/office/drawing/2014/main" id="{B164CF2B-31A7-1CE8-BE5C-CCADA122B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7" name="Rectángulo 366">
              <a:extLst>
                <a:ext uri="{FF2B5EF4-FFF2-40B4-BE49-F238E27FC236}">
                  <a16:creationId xmlns:a16="http://schemas.microsoft.com/office/drawing/2014/main" id="{F4D65807-C917-8DB5-F94D-B79E676BF4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8" name="Rectángulo 367">
              <a:extLst>
                <a:ext uri="{FF2B5EF4-FFF2-40B4-BE49-F238E27FC236}">
                  <a16:creationId xmlns:a16="http://schemas.microsoft.com/office/drawing/2014/main" id="{FA41614D-8708-9927-AE95-BB12078D0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9" name="Rectángulo 368">
              <a:extLst>
                <a:ext uri="{FF2B5EF4-FFF2-40B4-BE49-F238E27FC236}">
                  <a16:creationId xmlns:a16="http://schemas.microsoft.com/office/drawing/2014/main" id="{AA3136AD-27E9-DB0B-8C7B-AFD02FF5F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0" name="Rectángulo 369">
              <a:extLst>
                <a:ext uri="{FF2B5EF4-FFF2-40B4-BE49-F238E27FC236}">
                  <a16:creationId xmlns:a16="http://schemas.microsoft.com/office/drawing/2014/main" id="{2259289D-43E1-ECD9-8B2C-650783E9A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1" name="Rectángulo 370">
              <a:extLst>
                <a:ext uri="{FF2B5EF4-FFF2-40B4-BE49-F238E27FC236}">
                  <a16:creationId xmlns:a16="http://schemas.microsoft.com/office/drawing/2014/main" id="{1AFB0B9A-1C73-3018-1CA5-752122CCE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2" name="Rectángulo 371">
              <a:extLst>
                <a:ext uri="{FF2B5EF4-FFF2-40B4-BE49-F238E27FC236}">
                  <a16:creationId xmlns:a16="http://schemas.microsoft.com/office/drawing/2014/main" id="{AFB4E7E1-7F5C-021C-5734-DB005F866B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3" name="Rectángulo 372">
              <a:extLst>
                <a:ext uri="{FF2B5EF4-FFF2-40B4-BE49-F238E27FC236}">
                  <a16:creationId xmlns:a16="http://schemas.microsoft.com/office/drawing/2014/main" id="{D507D024-590D-3EF5-6DBF-49C534250A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4" name="Rectángulo 373">
              <a:extLst>
                <a:ext uri="{FF2B5EF4-FFF2-40B4-BE49-F238E27FC236}">
                  <a16:creationId xmlns:a16="http://schemas.microsoft.com/office/drawing/2014/main" id="{92C32678-F86E-795D-9527-798A00FF89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5" name="Rectángulo 374">
              <a:extLst>
                <a:ext uri="{FF2B5EF4-FFF2-40B4-BE49-F238E27FC236}">
                  <a16:creationId xmlns:a16="http://schemas.microsoft.com/office/drawing/2014/main" id="{32832E35-71D7-7D7C-0E61-04BF00AAD4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6" name="Rectángulo 375">
              <a:extLst>
                <a:ext uri="{FF2B5EF4-FFF2-40B4-BE49-F238E27FC236}">
                  <a16:creationId xmlns:a16="http://schemas.microsoft.com/office/drawing/2014/main" id="{1948ED1B-5D56-FA75-3A5C-87F4288B9D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7" name="Rectángulo 376">
              <a:extLst>
                <a:ext uri="{FF2B5EF4-FFF2-40B4-BE49-F238E27FC236}">
                  <a16:creationId xmlns:a16="http://schemas.microsoft.com/office/drawing/2014/main" id="{1C26BFCA-FDE5-0D80-D0A1-4C0AC9764F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8" name="Rectángulo 377">
              <a:extLst>
                <a:ext uri="{FF2B5EF4-FFF2-40B4-BE49-F238E27FC236}">
                  <a16:creationId xmlns:a16="http://schemas.microsoft.com/office/drawing/2014/main" id="{A84D3313-4FE6-55DF-0668-947EEC390D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9" name="Rectángulo 378">
              <a:extLst>
                <a:ext uri="{FF2B5EF4-FFF2-40B4-BE49-F238E27FC236}">
                  <a16:creationId xmlns:a16="http://schemas.microsoft.com/office/drawing/2014/main" id="{0B707196-F74F-EC10-840A-8EE02B24AF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0" name="Rectángulo 379">
              <a:extLst>
                <a:ext uri="{FF2B5EF4-FFF2-40B4-BE49-F238E27FC236}">
                  <a16:creationId xmlns:a16="http://schemas.microsoft.com/office/drawing/2014/main" id="{152C5EF9-812F-8212-4AC2-DF3984775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1" name="Rectángulo 380">
              <a:extLst>
                <a:ext uri="{FF2B5EF4-FFF2-40B4-BE49-F238E27FC236}">
                  <a16:creationId xmlns:a16="http://schemas.microsoft.com/office/drawing/2014/main" id="{1DEFBF3B-3433-837A-B158-864378E555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2" name="Rectángulo 381">
              <a:extLst>
                <a:ext uri="{FF2B5EF4-FFF2-40B4-BE49-F238E27FC236}">
                  <a16:creationId xmlns:a16="http://schemas.microsoft.com/office/drawing/2014/main" id="{EA788AF1-B3EE-DA0C-B5A1-6D7B23AA27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3" name="Rectángulo 382">
              <a:extLst>
                <a:ext uri="{FF2B5EF4-FFF2-40B4-BE49-F238E27FC236}">
                  <a16:creationId xmlns:a16="http://schemas.microsoft.com/office/drawing/2014/main" id="{46EBBD59-879A-B6D7-37D1-AB95D379B4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4" name="Rectángulo 383">
              <a:extLst>
                <a:ext uri="{FF2B5EF4-FFF2-40B4-BE49-F238E27FC236}">
                  <a16:creationId xmlns:a16="http://schemas.microsoft.com/office/drawing/2014/main" id="{C08EB0E8-D1C7-A985-7FC2-C6865A65B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5" name="Rectángulo 384">
              <a:extLst>
                <a:ext uri="{FF2B5EF4-FFF2-40B4-BE49-F238E27FC236}">
                  <a16:creationId xmlns:a16="http://schemas.microsoft.com/office/drawing/2014/main" id="{FC949FA0-664E-69E8-B220-5185A3E79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6" name="Rectángulo 385">
              <a:extLst>
                <a:ext uri="{FF2B5EF4-FFF2-40B4-BE49-F238E27FC236}">
                  <a16:creationId xmlns:a16="http://schemas.microsoft.com/office/drawing/2014/main" id="{5427AC07-DDE3-0AF9-9AE7-2F856CA28D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7" name="Rectángulo 386">
              <a:extLst>
                <a:ext uri="{FF2B5EF4-FFF2-40B4-BE49-F238E27FC236}">
                  <a16:creationId xmlns:a16="http://schemas.microsoft.com/office/drawing/2014/main" id="{DE5F5EE4-ABAD-EE43-7869-8B7A48CAC6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8" name="Rectángulo 387">
              <a:extLst>
                <a:ext uri="{FF2B5EF4-FFF2-40B4-BE49-F238E27FC236}">
                  <a16:creationId xmlns:a16="http://schemas.microsoft.com/office/drawing/2014/main" id="{0A85E652-053B-4910-9441-BC9564BFA7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9" name="Rectángulo 388">
              <a:extLst>
                <a:ext uri="{FF2B5EF4-FFF2-40B4-BE49-F238E27FC236}">
                  <a16:creationId xmlns:a16="http://schemas.microsoft.com/office/drawing/2014/main" id="{95C42131-D135-E49F-BA62-89052B4B9B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0" name="Rectángulo 389">
              <a:extLst>
                <a:ext uri="{FF2B5EF4-FFF2-40B4-BE49-F238E27FC236}">
                  <a16:creationId xmlns:a16="http://schemas.microsoft.com/office/drawing/2014/main" id="{4C3858BA-F0DD-2397-3497-5C8CCD729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1" name="Rectángulo 390">
              <a:extLst>
                <a:ext uri="{FF2B5EF4-FFF2-40B4-BE49-F238E27FC236}">
                  <a16:creationId xmlns:a16="http://schemas.microsoft.com/office/drawing/2014/main" id="{433E71A2-4793-13F3-5C0B-4D9DBA58F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2" name="Rectángulo 391">
              <a:extLst>
                <a:ext uri="{FF2B5EF4-FFF2-40B4-BE49-F238E27FC236}">
                  <a16:creationId xmlns:a16="http://schemas.microsoft.com/office/drawing/2014/main" id="{AB883D44-042F-0931-CF79-549078496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3" name="Rectángulo 392">
              <a:extLst>
                <a:ext uri="{FF2B5EF4-FFF2-40B4-BE49-F238E27FC236}">
                  <a16:creationId xmlns:a16="http://schemas.microsoft.com/office/drawing/2014/main" id="{317A4AB5-C116-BD41-82DF-41BD45792A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4" name="Rectángulo 393">
              <a:extLst>
                <a:ext uri="{FF2B5EF4-FFF2-40B4-BE49-F238E27FC236}">
                  <a16:creationId xmlns:a16="http://schemas.microsoft.com/office/drawing/2014/main" id="{11D9C788-3190-4932-CEFA-792B97D2D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5" name="Rectángulo 394">
              <a:extLst>
                <a:ext uri="{FF2B5EF4-FFF2-40B4-BE49-F238E27FC236}">
                  <a16:creationId xmlns:a16="http://schemas.microsoft.com/office/drawing/2014/main" id="{6C0B8E71-94A8-7939-423E-0BB24683E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6" name="Rectángulo 395">
              <a:extLst>
                <a:ext uri="{FF2B5EF4-FFF2-40B4-BE49-F238E27FC236}">
                  <a16:creationId xmlns:a16="http://schemas.microsoft.com/office/drawing/2014/main" id="{8B891BF6-3302-77F6-E199-41257D8CE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7" name="Rectángulo 396">
              <a:extLst>
                <a:ext uri="{FF2B5EF4-FFF2-40B4-BE49-F238E27FC236}">
                  <a16:creationId xmlns:a16="http://schemas.microsoft.com/office/drawing/2014/main" id="{3B79C2A9-17E6-CD70-AB1E-196463D0E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8" name="Rectángulo 397">
              <a:extLst>
                <a:ext uri="{FF2B5EF4-FFF2-40B4-BE49-F238E27FC236}">
                  <a16:creationId xmlns:a16="http://schemas.microsoft.com/office/drawing/2014/main" id="{7C18ECB6-EA25-EA8F-7100-372E9E57E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9" name="Rectángulo 398">
              <a:extLst>
                <a:ext uri="{FF2B5EF4-FFF2-40B4-BE49-F238E27FC236}">
                  <a16:creationId xmlns:a16="http://schemas.microsoft.com/office/drawing/2014/main" id="{7B25A24C-3D2D-85D2-3DB2-AF9B368EE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0" name="Rectángulo 399">
              <a:extLst>
                <a:ext uri="{FF2B5EF4-FFF2-40B4-BE49-F238E27FC236}">
                  <a16:creationId xmlns:a16="http://schemas.microsoft.com/office/drawing/2014/main" id="{16DABCC7-6CD0-52F3-EF62-5753CFA22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1" name="Rectángulo 400">
              <a:extLst>
                <a:ext uri="{FF2B5EF4-FFF2-40B4-BE49-F238E27FC236}">
                  <a16:creationId xmlns:a16="http://schemas.microsoft.com/office/drawing/2014/main" id="{ED2C8E1A-83EF-8E72-C273-D46A78B297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2" name="Rectángulo 401">
              <a:extLst>
                <a:ext uri="{FF2B5EF4-FFF2-40B4-BE49-F238E27FC236}">
                  <a16:creationId xmlns:a16="http://schemas.microsoft.com/office/drawing/2014/main" id="{72EA8C16-A57D-7BEC-F536-94505DB224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3" name="Rectángulo 402">
              <a:extLst>
                <a:ext uri="{FF2B5EF4-FFF2-40B4-BE49-F238E27FC236}">
                  <a16:creationId xmlns:a16="http://schemas.microsoft.com/office/drawing/2014/main" id="{B7892669-F2A7-A976-83CB-3163C201D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4" name="Rectángulo 403">
              <a:extLst>
                <a:ext uri="{FF2B5EF4-FFF2-40B4-BE49-F238E27FC236}">
                  <a16:creationId xmlns:a16="http://schemas.microsoft.com/office/drawing/2014/main" id="{6508D03B-311C-1FF2-1ADC-C6135FB4A7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5" name="Rectángulo 404">
              <a:extLst>
                <a:ext uri="{FF2B5EF4-FFF2-40B4-BE49-F238E27FC236}">
                  <a16:creationId xmlns:a16="http://schemas.microsoft.com/office/drawing/2014/main" id="{8949AFEB-2602-E769-AD25-ABA694CF4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6" name="Rectángulo 405">
              <a:extLst>
                <a:ext uri="{FF2B5EF4-FFF2-40B4-BE49-F238E27FC236}">
                  <a16:creationId xmlns:a16="http://schemas.microsoft.com/office/drawing/2014/main" id="{F70F99BD-04FA-F109-5106-96172B71DA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7" name="Rectángulo 406">
              <a:extLst>
                <a:ext uri="{FF2B5EF4-FFF2-40B4-BE49-F238E27FC236}">
                  <a16:creationId xmlns:a16="http://schemas.microsoft.com/office/drawing/2014/main" id="{5A55E4B1-FFC6-7CE1-07DD-E978DE7D3A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8" name="Rectángulo 407">
              <a:extLst>
                <a:ext uri="{FF2B5EF4-FFF2-40B4-BE49-F238E27FC236}">
                  <a16:creationId xmlns:a16="http://schemas.microsoft.com/office/drawing/2014/main" id="{16252FF1-CF28-5037-1F30-42C7AF3A8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9" name="Rectángulo 408">
              <a:extLst>
                <a:ext uri="{FF2B5EF4-FFF2-40B4-BE49-F238E27FC236}">
                  <a16:creationId xmlns:a16="http://schemas.microsoft.com/office/drawing/2014/main" id="{9A519BF9-603E-E803-2AF3-2573EE108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0" name="Rectángulo 409">
              <a:extLst>
                <a:ext uri="{FF2B5EF4-FFF2-40B4-BE49-F238E27FC236}">
                  <a16:creationId xmlns:a16="http://schemas.microsoft.com/office/drawing/2014/main" id="{344DD95A-7B12-3F52-95F4-62E5C4A67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1" name="Rectángulo 410">
              <a:extLst>
                <a:ext uri="{FF2B5EF4-FFF2-40B4-BE49-F238E27FC236}">
                  <a16:creationId xmlns:a16="http://schemas.microsoft.com/office/drawing/2014/main" id="{52050C13-463C-D60A-5F5B-45EC4FA3DC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2" name="Rectángulo 411">
              <a:extLst>
                <a:ext uri="{FF2B5EF4-FFF2-40B4-BE49-F238E27FC236}">
                  <a16:creationId xmlns:a16="http://schemas.microsoft.com/office/drawing/2014/main" id="{927ABFCC-25A5-2B60-4587-49024D74B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3" name="Rectángulo 412">
              <a:extLst>
                <a:ext uri="{FF2B5EF4-FFF2-40B4-BE49-F238E27FC236}">
                  <a16:creationId xmlns:a16="http://schemas.microsoft.com/office/drawing/2014/main" id="{F2D6F517-BDB8-0508-3158-A2FE20AE24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4" name="Rectángulo 413">
              <a:extLst>
                <a:ext uri="{FF2B5EF4-FFF2-40B4-BE49-F238E27FC236}">
                  <a16:creationId xmlns:a16="http://schemas.microsoft.com/office/drawing/2014/main" id="{D2FB4482-7F25-803A-FCD5-FECA742E38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5" name="Rectángulo 414">
              <a:extLst>
                <a:ext uri="{FF2B5EF4-FFF2-40B4-BE49-F238E27FC236}">
                  <a16:creationId xmlns:a16="http://schemas.microsoft.com/office/drawing/2014/main" id="{EF7EBE0F-1FF8-FE57-BC5A-88C224EB19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6" name="Rectángulo 415">
              <a:extLst>
                <a:ext uri="{FF2B5EF4-FFF2-40B4-BE49-F238E27FC236}">
                  <a16:creationId xmlns:a16="http://schemas.microsoft.com/office/drawing/2014/main" id="{7794B8E2-B5D7-F907-E1C0-5AF96F962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7" name="Rectángulo 416">
              <a:extLst>
                <a:ext uri="{FF2B5EF4-FFF2-40B4-BE49-F238E27FC236}">
                  <a16:creationId xmlns:a16="http://schemas.microsoft.com/office/drawing/2014/main" id="{1398D565-05B4-4B1D-2ED8-67A86E329E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8" name="Rectángulo 417">
              <a:extLst>
                <a:ext uri="{FF2B5EF4-FFF2-40B4-BE49-F238E27FC236}">
                  <a16:creationId xmlns:a16="http://schemas.microsoft.com/office/drawing/2014/main" id="{6FB3BE3A-5F47-4FFD-49F9-F071C94EA0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9" name="Rectángulo 418">
              <a:extLst>
                <a:ext uri="{FF2B5EF4-FFF2-40B4-BE49-F238E27FC236}">
                  <a16:creationId xmlns:a16="http://schemas.microsoft.com/office/drawing/2014/main" id="{74E9C23A-958C-9436-EB11-08F8C1B4D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0" name="Rectángulo 419">
              <a:extLst>
                <a:ext uri="{FF2B5EF4-FFF2-40B4-BE49-F238E27FC236}">
                  <a16:creationId xmlns:a16="http://schemas.microsoft.com/office/drawing/2014/main" id="{E1AF3D33-64CD-53A9-54EC-6D5A74BF1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1" name="Rectángulo 420">
              <a:extLst>
                <a:ext uri="{FF2B5EF4-FFF2-40B4-BE49-F238E27FC236}">
                  <a16:creationId xmlns:a16="http://schemas.microsoft.com/office/drawing/2014/main" id="{D8ADA80C-E7AC-1F09-EA76-F179BBF1B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2" name="Rectángulo 421">
              <a:extLst>
                <a:ext uri="{FF2B5EF4-FFF2-40B4-BE49-F238E27FC236}">
                  <a16:creationId xmlns:a16="http://schemas.microsoft.com/office/drawing/2014/main" id="{827E78AD-CC6C-8B7B-0C84-979452D717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3" name="Rectángulo 422">
              <a:extLst>
                <a:ext uri="{FF2B5EF4-FFF2-40B4-BE49-F238E27FC236}">
                  <a16:creationId xmlns:a16="http://schemas.microsoft.com/office/drawing/2014/main" id="{53469E42-756B-9153-D7BF-E53400BC6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4" name="Rectángulo 423">
              <a:extLst>
                <a:ext uri="{FF2B5EF4-FFF2-40B4-BE49-F238E27FC236}">
                  <a16:creationId xmlns:a16="http://schemas.microsoft.com/office/drawing/2014/main" id="{AF1B99A0-54D1-3FE0-987D-D7DBA0315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5" name="Rectángulo 424">
              <a:extLst>
                <a:ext uri="{FF2B5EF4-FFF2-40B4-BE49-F238E27FC236}">
                  <a16:creationId xmlns:a16="http://schemas.microsoft.com/office/drawing/2014/main" id="{5027FF6B-6FD5-8B50-D3B4-C8ACEDC3C7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6" name="Rectángulo 425">
              <a:extLst>
                <a:ext uri="{FF2B5EF4-FFF2-40B4-BE49-F238E27FC236}">
                  <a16:creationId xmlns:a16="http://schemas.microsoft.com/office/drawing/2014/main" id="{C82B66BC-3D70-88BB-1D42-BF8E83932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7" name="Rectángulo 426">
              <a:extLst>
                <a:ext uri="{FF2B5EF4-FFF2-40B4-BE49-F238E27FC236}">
                  <a16:creationId xmlns:a16="http://schemas.microsoft.com/office/drawing/2014/main" id="{CD70605E-553E-0A83-DF84-523832031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8" name="Rectángulo 427">
              <a:extLst>
                <a:ext uri="{FF2B5EF4-FFF2-40B4-BE49-F238E27FC236}">
                  <a16:creationId xmlns:a16="http://schemas.microsoft.com/office/drawing/2014/main" id="{A92772B0-9374-C1A6-966A-50662B819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9" name="Rectángulo 428">
              <a:extLst>
                <a:ext uri="{FF2B5EF4-FFF2-40B4-BE49-F238E27FC236}">
                  <a16:creationId xmlns:a16="http://schemas.microsoft.com/office/drawing/2014/main" id="{3D002E72-6E4A-D650-338D-DBB299A133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0" name="Rectángulo 429">
              <a:extLst>
                <a:ext uri="{FF2B5EF4-FFF2-40B4-BE49-F238E27FC236}">
                  <a16:creationId xmlns:a16="http://schemas.microsoft.com/office/drawing/2014/main" id="{419FCB3A-08D1-1E43-DE49-D8720BBFA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1" name="Rectángulo 430">
              <a:extLst>
                <a:ext uri="{FF2B5EF4-FFF2-40B4-BE49-F238E27FC236}">
                  <a16:creationId xmlns:a16="http://schemas.microsoft.com/office/drawing/2014/main" id="{A7C6EA49-3EA8-122E-EC7D-37465FEA90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2" name="Rectángulo 431">
              <a:extLst>
                <a:ext uri="{FF2B5EF4-FFF2-40B4-BE49-F238E27FC236}">
                  <a16:creationId xmlns:a16="http://schemas.microsoft.com/office/drawing/2014/main" id="{66B83B8D-F947-D8C4-A9F4-943E60C8C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3" name="Rectángulo 432">
              <a:extLst>
                <a:ext uri="{FF2B5EF4-FFF2-40B4-BE49-F238E27FC236}">
                  <a16:creationId xmlns:a16="http://schemas.microsoft.com/office/drawing/2014/main" id="{E3BE9144-F48D-855A-15CD-37840A4D77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4" name="Rectángulo 433">
              <a:extLst>
                <a:ext uri="{FF2B5EF4-FFF2-40B4-BE49-F238E27FC236}">
                  <a16:creationId xmlns:a16="http://schemas.microsoft.com/office/drawing/2014/main" id="{E347A69F-047C-4BBA-A6E7-FC63D85F9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5" name="Rectángulo 434">
              <a:extLst>
                <a:ext uri="{FF2B5EF4-FFF2-40B4-BE49-F238E27FC236}">
                  <a16:creationId xmlns:a16="http://schemas.microsoft.com/office/drawing/2014/main" id="{C98E8C33-83FF-3151-0735-15DC6771D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6" name="Rectángulo 435">
              <a:extLst>
                <a:ext uri="{FF2B5EF4-FFF2-40B4-BE49-F238E27FC236}">
                  <a16:creationId xmlns:a16="http://schemas.microsoft.com/office/drawing/2014/main" id="{248DA5F1-87A2-3AB5-C304-73E0FDA10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7" name="Rectángulo 436">
              <a:extLst>
                <a:ext uri="{FF2B5EF4-FFF2-40B4-BE49-F238E27FC236}">
                  <a16:creationId xmlns:a16="http://schemas.microsoft.com/office/drawing/2014/main" id="{2995CDF9-FE04-272B-ECA0-6FE5B714B0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8" name="Rectángulo 437">
              <a:extLst>
                <a:ext uri="{FF2B5EF4-FFF2-40B4-BE49-F238E27FC236}">
                  <a16:creationId xmlns:a16="http://schemas.microsoft.com/office/drawing/2014/main" id="{CD1249ED-66A9-F7F7-41F8-95A020B71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9" name="Rectángulo 438">
              <a:extLst>
                <a:ext uri="{FF2B5EF4-FFF2-40B4-BE49-F238E27FC236}">
                  <a16:creationId xmlns:a16="http://schemas.microsoft.com/office/drawing/2014/main" id="{CE1D19B0-650D-EF19-8C37-0935154EE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0" name="Rectángulo 439">
              <a:extLst>
                <a:ext uri="{FF2B5EF4-FFF2-40B4-BE49-F238E27FC236}">
                  <a16:creationId xmlns:a16="http://schemas.microsoft.com/office/drawing/2014/main" id="{DE5D3F42-AD29-2820-C63B-A116599003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1" name="Rectángulo 440">
              <a:extLst>
                <a:ext uri="{FF2B5EF4-FFF2-40B4-BE49-F238E27FC236}">
                  <a16:creationId xmlns:a16="http://schemas.microsoft.com/office/drawing/2014/main" id="{1C0297A4-F75A-0E14-1F69-473BD49BCA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2" name="Rectángulo 441">
              <a:extLst>
                <a:ext uri="{FF2B5EF4-FFF2-40B4-BE49-F238E27FC236}">
                  <a16:creationId xmlns:a16="http://schemas.microsoft.com/office/drawing/2014/main" id="{37A82C26-716B-BE30-8562-69437F61E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3" name="Rectángulo 442">
              <a:extLst>
                <a:ext uri="{FF2B5EF4-FFF2-40B4-BE49-F238E27FC236}">
                  <a16:creationId xmlns:a16="http://schemas.microsoft.com/office/drawing/2014/main" id="{8529216A-69D0-B8AC-29C9-A098F79683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4" name="Rectángulo 443">
              <a:extLst>
                <a:ext uri="{FF2B5EF4-FFF2-40B4-BE49-F238E27FC236}">
                  <a16:creationId xmlns:a16="http://schemas.microsoft.com/office/drawing/2014/main" id="{F753F300-16AC-AA31-5194-D9D700AFF4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5" name="Rectángulo 444">
              <a:extLst>
                <a:ext uri="{FF2B5EF4-FFF2-40B4-BE49-F238E27FC236}">
                  <a16:creationId xmlns:a16="http://schemas.microsoft.com/office/drawing/2014/main" id="{F808B01B-229B-1196-DF0A-05AB9BA4F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6" name="Rectángulo 445">
              <a:extLst>
                <a:ext uri="{FF2B5EF4-FFF2-40B4-BE49-F238E27FC236}">
                  <a16:creationId xmlns:a16="http://schemas.microsoft.com/office/drawing/2014/main" id="{3E2D4B5E-0CAA-DBBF-0737-D324B7182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7" name="Rectángulo 446">
              <a:extLst>
                <a:ext uri="{FF2B5EF4-FFF2-40B4-BE49-F238E27FC236}">
                  <a16:creationId xmlns:a16="http://schemas.microsoft.com/office/drawing/2014/main" id="{9AA08E5F-D2B8-7917-B14F-EE7DB6D27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8" name="Rectángulo 447">
              <a:extLst>
                <a:ext uri="{FF2B5EF4-FFF2-40B4-BE49-F238E27FC236}">
                  <a16:creationId xmlns:a16="http://schemas.microsoft.com/office/drawing/2014/main" id="{74520273-101C-882C-97D2-B3D995532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9" name="Rectángulo 448">
              <a:extLst>
                <a:ext uri="{FF2B5EF4-FFF2-40B4-BE49-F238E27FC236}">
                  <a16:creationId xmlns:a16="http://schemas.microsoft.com/office/drawing/2014/main" id="{068E2D7D-1197-4A15-0B79-7CF5EC847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0" name="Rectángulo 449">
              <a:extLst>
                <a:ext uri="{FF2B5EF4-FFF2-40B4-BE49-F238E27FC236}">
                  <a16:creationId xmlns:a16="http://schemas.microsoft.com/office/drawing/2014/main" id="{3723B7D8-62B1-72D3-987C-09323A7C9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1" name="Rectángulo 450">
              <a:extLst>
                <a:ext uri="{FF2B5EF4-FFF2-40B4-BE49-F238E27FC236}">
                  <a16:creationId xmlns:a16="http://schemas.microsoft.com/office/drawing/2014/main" id="{CDC62838-4514-AECE-66B4-7FCE459C7A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2" name="Rectángulo 451">
              <a:extLst>
                <a:ext uri="{FF2B5EF4-FFF2-40B4-BE49-F238E27FC236}">
                  <a16:creationId xmlns:a16="http://schemas.microsoft.com/office/drawing/2014/main" id="{8CF9CC14-8482-EA11-268B-012DB8F38E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3" name="Rectángulo 452">
              <a:extLst>
                <a:ext uri="{FF2B5EF4-FFF2-40B4-BE49-F238E27FC236}">
                  <a16:creationId xmlns:a16="http://schemas.microsoft.com/office/drawing/2014/main" id="{133623F5-A927-8310-FC82-D12243318C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4" name="Rectángulo 453">
              <a:extLst>
                <a:ext uri="{FF2B5EF4-FFF2-40B4-BE49-F238E27FC236}">
                  <a16:creationId xmlns:a16="http://schemas.microsoft.com/office/drawing/2014/main" id="{EE62FC9E-270C-B7C9-AA97-F79E68697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5" name="Rectángulo 454">
              <a:extLst>
                <a:ext uri="{FF2B5EF4-FFF2-40B4-BE49-F238E27FC236}">
                  <a16:creationId xmlns:a16="http://schemas.microsoft.com/office/drawing/2014/main" id="{56885C2C-9194-9D52-27EA-B46A6CD38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6" name="Rectángulo 455">
              <a:extLst>
                <a:ext uri="{FF2B5EF4-FFF2-40B4-BE49-F238E27FC236}">
                  <a16:creationId xmlns:a16="http://schemas.microsoft.com/office/drawing/2014/main" id="{ED59C137-F521-B353-8149-545204C610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7" name="Rectángulo 456">
              <a:extLst>
                <a:ext uri="{FF2B5EF4-FFF2-40B4-BE49-F238E27FC236}">
                  <a16:creationId xmlns:a16="http://schemas.microsoft.com/office/drawing/2014/main" id="{6924784B-F211-656D-ECC3-0AF1051E7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58" name="Rectángulo 457">
              <a:extLst>
                <a:ext uri="{FF2B5EF4-FFF2-40B4-BE49-F238E27FC236}">
                  <a16:creationId xmlns:a16="http://schemas.microsoft.com/office/drawing/2014/main" id="{8DE9028D-65A1-08B3-3BBD-93F5A8E5FA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0" y="4350750"/>
              <a:ext cx="153214" cy="16851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59" name="Rectángulo 458">
              <a:extLst>
                <a:ext uri="{FF2B5EF4-FFF2-40B4-BE49-F238E27FC236}">
                  <a16:creationId xmlns:a16="http://schemas.microsoft.com/office/drawing/2014/main" id="{7A48BF63-C4D5-3B24-70B3-BDB893529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0" name="Rectángulo 459">
              <a:extLst>
                <a:ext uri="{FF2B5EF4-FFF2-40B4-BE49-F238E27FC236}">
                  <a16:creationId xmlns:a16="http://schemas.microsoft.com/office/drawing/2014/main" id="{B5296F5D-52AB-551D-9F54-28415EE6CD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1" name="Rectángulo 460">
              <a:extLst>
                <a:ext uri="{FF2B5EF4-FFF2-40B4-BE49-F238E27FC236}">
                  <a16:creationId xmlns:a16="http://schemas.microsoft.com/office/drawing/2014/main" id="{A8045229-04F9-4996-4EB8-BC8A4D6806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2" name="Rectángulo 461">
              <a:extLst>
                <a:ext uri="{FF2B5EF4-FFF2-40B4-BE49-F238E27FC236}">
                  <a16:creationId xmlns:a16="http://schemas.microsoft.com/office/drawing/2014/main" id="{14569AF2-4973-DC66-E730-7E205E310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3" name="Rectángulo 462">
              <a:extLst>
                <a:ext uri="{FF2B5EF4-FFF2-40B4-BE49-F238E27FC236}">
                  <a16:creationId xmlns:a16="http://schemas.microsoft.com/office/drawing/2014/main" id="{6BA0050B-B545-2221-5298-1BC06A46A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4" name="Rectángulo 463">
              <a:extLst>
                <a:ext uri="{FF2B5EF4-FFF2-40B4-BE49-F238E27FC236}">
                  <a16:creationId xmlns:a16="http://schemas.microsoft.com/office/drawing/2014/main" id="{1CD6D106-3CBE-BBBB-6B50-CF053CB977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5" name="Rectángulo 464">
              <a:extLst>
                <a:ext uri="{FF2B5EF4-FFF2-40B4-BE49-F238E27FC236}">
                  <a16:creationId xmlns:a16="http://schemas.microsoft.com/office/drawing/2014/main" id="{8D598D8E-25A8-772C-71E8-8B3840084F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6" name="Rectángulo 465">
              <a:extLst>
                <a:ext uri="{FF2B5EF4-FFF2-40B4-BE49-F238E27FC236}">
                  <a16:creationId xmlns:a16="http://schemas.microsoft.com/office/drawing/2014/main" id="{FC672455-F25A-689C-980A-0A0501F74D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7" name="Rectángulo 466">
              <a:extLst>
                <a:ext uri="{FF2B5EF4-FFF2-40B4-BE49-F238E27FC236}">
                  <a16:creationId xmlns:a16="http://schemas.microsoft.com/office/drawing/2014/main" id="{5C50E7D6-7143-EDB9-C558-AFF20532F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8" name="Rectángulo 467">
              <a:extLst>
                <a:ext uri="{FF2B5EF4-FFF2-40B4-BE49-F238E27FC236}">
                  <a16:creationId xmlns:a16="http://schemas.microsoft.com/office/drawing/2014/main" id="{E22BB826-4208-B3BE-A71C-E24B1B07F6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9" name="Rectángulo 468">
              <a:extLst>
                <a:ext uri="{FF2B5EF4-FFF2-40B4-BE49-F238E27FC236}">
                  <a16:creationId xmlns:a16="http://schemas.microsoft.com/office/drawing/2014/main" id="{F8AF3EA4-41F7-CD50-F867-3080878CD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0" name="Rectángulo 469">
              <a:extLst>
                <a:ext uri="{FF2B5EF4-FFF2-40B4-BE49-F238E27FC236}">
                  <a16:creationId xmlns:a16="http://schemas.microsoft.com/office/drawing/2014/main" id="{9484BC66-482C-80EA-D107-99D1C9F8C0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1" name="Rectángulo 470">
              <a:extLst>
                <a:ext uri="{FF2B5EF4-FFF2-40B4-BE49-F238E27FC236}">
                  <a16:creationId xmlns:a16="http://schemas.microsoft.com/office/drawing/2014/main" id="{73F5E042-E472-2DFE-5177-BC1DE7AC28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2" name="Rectángulo 471">
              <a:extLst>
                <a:ext uri="{FF2B5EF4-FFF2-40B4-BE49-F238E27FC236}">
                  <a16:creationId xmlns:a16="http://schemas.microsoft.com/office/drawing/2014/main" id="{C0330F9B-C9F7-41D6-7F4F-20F2D10F5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3" name="Rectángulo 472">
              <a:extLst>
                <a:ext uri="{FF2B5EF4-FFF2-40B4-BE49-F238E27FC236}">
                  <a16:creationId xmlns:a16="http://schemas.microsoft.com/office/drawing/2014/main" id="{A3D549A7-C742-DCCF-A5BD-67AA406663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4" name="Rectángulo 473">
              <a:extLst>
                <a:ext uri="{FF2B5EF4-FFF2-40B4-BE49-F238E27FC236}">
                  <a16:creationId xmlns:a16="http://schemas.microsoft.com/office/drawing/2014/main" id="{621C9ED6-AF1B-D8CC-091D-64BFB3DC0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5" name="Rectángulo 474">
              <a:extLst>
                <a:ext uri="{FF2B5EF4-FFF2-40B4-BE49-F238E27FC236}">
                  <a16:creationId xmlns:a16="http://schemas.microsoft.com/office/drawing/2014/main" id="{E0717BDC-BE71-BA73-9C89-B4BC761C8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6" name="Rectángulo 475">
              <a:extLst>
                <a:ext uri="{FF2B5EF4-FFF2-40B4-BE49-F238E27FC236}">
                  <a16:creationId xmlns:a16="http://schemas.microsoft.com/office/drawing/2014/main" id="{BBE3A05A-4BF4-0F51-67AE-ED9F3C646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7" name="Rectángulo 476">
              <a:extLst>
                <a:ext uri="{FF2B5EF4-FFF2-40B4-BE49-F238E27FC236}">
                  <a16:creationId xmlns:a16="http://schemas.microsoft.com/office/drawing/2014/main" id="{429A7685-DCA2-4156-B56D-E53436790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8" name="Rectángulo 477">
              <a:extLst>
                <a:ext uri="{FF2B5EF4-FFF2-40B4-BE49-F238E27FC236}">
                  <a16:creationId xmlns:a16="http://schemas.microsoft.com/office/drawing/2014/main" id="{206D80E2-0063-28D4-DA94-ABC70045FF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9" name="Rectángulo 478">
              <a:extLst>
                <a:ext uri="{FF2B5EF4-FFF2-40B4-BE49-F238E27FC236}">
                  <a16:creationId xmlns:a16="http://schemas.microsoft.com/office/drawing/2014/main" id="{9EAE227A-334B-CD8B-AE23-2E6324715D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0" name="Rectángulo 479">
              <a:extLst>
                <a:ext uri="{FF2B5EF4-FFF2-40B4-BE49-F238E27FC236}">
                  <a16:creationId xmlns:a16="http://schemas.microsoft.com/office/drawing/2014/main" id="{27E6BAC1-2056-CBF8-AAFC-D330CD236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1" name="Rectángulo 480">
              <a:extLst>
                <a:ext uri="{FF2B5EF4-FFF2-40B4-BE49-F238E27FC236}">
                  <a16:creationId xmlns:a16="http://schemas.microsoft.com/office/drawing/2014/main" id="{DCD21F21-4842-F6F4-D383-40C898A60B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2" name="Rectángulo 481">
              <a:extLst>
                <a:ext uri="{FF2B5EF4-FFF2-40B4-BE49-F238E27FC236}">
                  <a16:creationId xmlns:a16="http://schemas.microsoft.com/office/drawing/2014/main" id="{C480A9F6-0380-672B-8E83-BAFC2E5C69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3" name="Rectángulo 482">
              <a:extLst>
                <a:ext uri="{FF2B5EF4-FFF2-40B4-BE49-F238E27FC236}">
                  <a16:creationId xmlns:a16="http://schemas.microsoft.com/office/drawing/2014/main" id="{BFCAAE96-BFA0-0826-4642-734018230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4" name="Rectángulo 483">
              <a:extLst>
                <a:ext uri="{FF2B5EF4-FFF2-40B4-BE49-F238E27FC236}">
                  <a16:creationId xmlns:a16="http://schemas.microsoft.com/office/drawing/2014/main" id="{7E8FFCA8-2357-F5DA-4B36-0F170A55BB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5" name="Rectángulo 484">
              <a:extLst>
                <a:ext uri="{FF2B5EF4-FFF2-40B4-BE49-F238E27FC236}">
                  <a16:creationId xmlns:a16="http://schemas.microsoft.com/office/drawing/2014/main" id="{2AEC1314-2841-C123-C255-7A21CBB53A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6" name="Rectángulo 485">
              <a:extLst>
                <a:ext uri="{FF2B5EF4-FFF2-40B4-BE49-F238E27FC236}">
                  <a16:creationId xmlns:a16="http://schemas.microsoft.com/office/drawing/2014/main" id="{90E22E9F-52E7-138B-5AC7-F6FA293FA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7" name="Rectángulo 486">
              <a:extLst>
                <a:ext uri="{FF2B5EF4-FFF2-40B4-BE49-F238E27FC236}">
                  <a16:creationId xmlns:a16="http://schemas.microsoft.com/office/drawing/2014/main" id="{C31CB59B-24AF-0861-8B84-8AF4DBB63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8" name="Rectángulo 487">
              <a:extLst>
                <a:ext uri="{FF2B5EF4-FFF2-40B4-BE49-F238E27FC236}">
                  <a16:creationId xmlns:a16="http://schemas.microsoft.com/office/drawing/2014/main" id="{C60EE661-FA0C-1041-E0BA-816AEC7C6B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9" name="Rectángulo 488">
              <a:extLst>
                <a:ext uri="{FF2B5EF4-FFF2-40B4-BE49-F238E27FC236}">
                  <a16:creationId xmlns:a16="http://schemas.microsoft.com/office/drawing/2014/main" id="{551617D3-04F0-0402-D5DC-A79405AFD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0" name="Rectángulo 489">
              <a:extLst>
                <a:ext uri="{FF2B5EF4-FFF2-40B4-BE49-F238E27FC236}">
                  <a16:creationId xmlns:a16="http://schemas.microsoft.com/office/drawing/2014/main" id="{45065A90-C4E8-19F6-0F64-6073F199EA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1" name="Rectángulo 490">
              <a:extLst>
                <a:ext uri="{FF2B5EF4-FFF2-40B4-BE49-F238E27FC236}">
                  <a16:creationId xmlns:a16="http://schemas.microsoft.com/office/drawing/2014/main" id="{83DF308D-3FFD-EFB8-6CA6-885A54B25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2" name="Rectángulo 491">
              <a:extLst>
                <a:ext uri="{FF2B5EF4-FFF2-40B4-BE49-F238E27FC236}">
                  <a16:creationId xmlns:a16="http://schemas.microsoft.com/office/drawing/2014/main" id="{883E6F0E-ED96-00B2-C2FD-CF7E0DFBD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3" name="Rectángulo 492">
              <a:extLst>
                <a:ext uri="{FF2B5EF4-FFF2-40B4-BE49-F238E27FC236}">
                  <a16:creationId xmlns:a16="http://schemas.microsoft.com/office/drawing/2014/main" id="{F8F36975-2E90-44E1-8A86-181BF04A2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4" name="Rectángulo 493">
              <a:extLst>
                <a:ext uri="{FF2B5EF4-FFF2-40B4-BE49-F238E27FC236}">
                  <a16:creationId xmlns:a16="http://schemas.microsoft.com/office/drawing/2014/main" id="{3282F3C8-E91F-3EA3-62C3-9549E95CD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5" name="Rectángulo 494">
              <a:extLst>
                <a:ext uri="{FF2B5EF4-FFF2-40B4-BE49-F238E27FC236}">
                  <a16:creationId xmlns:a16="http://schemas.microsoft.com/office/drawing/2014/main" id="{30A07869-AF02-A9B8-25E2-F583AC053A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6" name="Rectángulo 495">
              <a:extLst>
                <a:ext uri="{FF2B5EF4-FFF2-40B4-BE49-F238E27FC236}">
                  <a16:creationId xmlns:a16="http://schemas.microsoft.com/office/drawing/2014/main" id="{C1F29FB1-86FE-E7DD-B047-6CB011FAB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7" name="Rectángulo 496">
              <a:extLst>
                <a:ext uri="{FF2B5EF4-FFF2-40B4-BE49-F238E27FC236}">
                  <a16:creationId xmlns:a16="http://schemas.microsoft.com/office/drawing/2014/main" id="{DEC7A3BA-EC33-3AE5-1F71-3C69DBFD53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8" name="Rectángulo 497">
              <a:extLst>
                <a:ext uri="{FF2B5EF4-FFF2-40B4-BE49-F238E27FC236}">
                  <a16:creationId xmlns:a16="http://schemas.microsoft.com/office/drawing/2014/main" id="{08071570-3E80-2A98-EFC4-A0057BD5D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9" name="Rectángulo 498">
              <a:extLst>
                <a:ext uri="{FF2B5EF4-FFF2-40B4-BE49-F238E27FC236}">
                  <a16:creationId xmlns:a16="http://schemas.microsoft.com/office/drawing/2014/main" id="{A96DB073-25E8-2900-5182-EBE264137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0" name="Rectángulo 499">
              <a:extLst>
                <a:ext uri="{FF2B5EF4-FFF2-40B4-BE49-F238E27FC236}">
                  <a16:creationId xmlns:a16="http://schemas.microsoft.com/office/drawing/2014/main" id="{6C2D89CC-0158-D85F-F7BB-C05F13EF76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1" name="Rectángulo 500">
              <a:extLst>
                <a:ext uri="{FF2B5EF4-FFF2-40B4-BE49-F238E27FC236}">
                  <a16:creationId xmlns:a16="http://schemas.microsoft.com/office/drawing/2014/main" id="{08CBBEC9-8EDA-A0E3-4393-7C55229F0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2" name="Rectángulo 501">
              <a:extLst>
                <a:ext uri="{FF2B5EF4-FFF2-40B4-BE49-F238E27FC236}">
                  <a16:creationId xmlns:a16="http://schemas.microsoft.com/office/drawing/2014/main" id="{B2EB79E8-5560-8B48-2794-6DB9950735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3" name="Rectángulo 502">
              <a:extLst>
                <a:ext uri="{FF2B5EF4-FFF2-40B4-BE49-F238E27FC236}">
                  <a16:creationId xmlns:a16="http://schemas.microsoft.com/office/drawing/2014/main" id="{6CDA0F7F-0217-C02A-3814-90795FEE5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4" name="Rectángulo 503">
              <a:extLst>
                <a:ext uri="{FF2B5EF4-FFF2-40B4-BE49-F238E27FC236}">
                  <a16:creationId xmlns:a16="http://schemas.microsoft.com/office/drawing/2014/main" id="{86EF5600-9A43-162F-4B19-9CD30D5D3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5" name="Rectángulo 504">
              <a:extLst>
                <a:ext uri="{FF2B5EF4-FFF2-40B4-BE49-F238E27FC236}">
                  <a16:creationId xmlns:a16="http://schemas.microsoft.com/office/drawing/2014/main" id="{A6F7BF2D-304C-D94F-6549-E906B4BDB8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6" name="Rectángulo 505">
              <a:extLst>
                <a:ext uri="{FF2B5EF4-FFF2-40B4-BE49-F238E27FC236}">
                  <a16:creationId xmlns:a16="http://schemas.microsoft.com/office/drawing/2014/main" id="{88E00ECF-53CD-AC95-CC8B-E36CC16888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7" name="Rectángulo 506">
              <a:extLst>
                <a:ext uri="{FF2B5EF4-FFF2-40B4-BE49-F238E27FC236}">
                  <a16:creationId xmlns:a16="http://schemas.microsoft.com/office/drawing/2014/main" id="{19B9A6A0-C385-FADD-6D0A-11306651A8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8" name="Rectángulo 507">
              <a:extLst>
                <a:ext uri="{FF2B5EF4-FFF2-40B4-BE49-F238E27FC236}">
                  <a16:creationId xmlns:a16="http://schemas.microsoft.com/office/drawing/2014/main" id="{848609C3-6ED2-02FB-617A-D8B164925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9" name="Rectángulo 508">
              <a:extLst>
                <a:ext uri="{FF2B5EF4-FFF2-40B4-BE49-F238E27FC236}">
                  <a16:creationId xmlns:a16="http://schemas.microsoft.com/office/drawing/2014/main" id="{11FA8123-E503-86F1-6C4E-6609B8EBB5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0" name="Rectángulo 509">
              <a:extLst>
                <a:ext uri="{FF2B5EF4-FFF2-40B4-BE49-F238E27FC236}">
                  <a16:creationId xmlns:a16="http://schemas.microsoft.com/office/drawing/2014/main" id="{6A3D77FF-2934-BDA2-9E64-AD486E2CC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1" name="Rectángulo 510">
              <a:extLst>
                <a:ext uri="{FF2B5EF4-FFF2-40B4-BE49-F238E27FC236}">
                  <a16:creationId xmlns:a16="http://schemas.microsoft.com/office/drawing/2014/main" id="{E7284972-5BB0-0ECE-B9A8-3EFA387872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2" name="Rectángulo 511">
              <a:extLst>
                <a:ext uri="{FF2B5EF4-FFF2-40B4-BE49-F238E27FC236}">
                  <a16:creationId xmlns:a16="http://schemas.microsoft.com/office/drawing/2014/main" id="{762B0ADB-1E85-441D-FEC3-DE5CE71D73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3" name="Rectángulo 512">
              <a:extLst>
                <a:ext uri="{FF2B5EF4-FFF2-40B4-BE49-F238E27FC236}">
                  <a16:creationId xmlns:a16="http://schemas.microsoft.com/office/drawing/2014/main" id="{2F466D26-FC0A-6D3F-9981-2DE8246C42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4" name="Rectángulo 513">
              <a:extLst>
                <a:ext uri="{FF2B5EF4-FFF2-40B4-BE49-F238E27FC236}">
                  <a16:creationId xmlns:a16="http://schemas.microsoft.com/office/drawing/2014/main" id="{132F6896-3FF5-4DEC-5A4E-4A0458AA2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5" name="Rectángulo 514">
              <a:extLst>
                <a:ext uri="{FF2B5EF4-FFF2-40B4-BE49-F238E27FC236}">
                  <a16:creationId xmlns:a16="http://schemas.microsoft.com/office/drawing/2014/main" id="{07A7EEB5-5069-883E-DFEA-02EE697D7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6" name="Rectángulo 515">
              <a:extLst>
                <a:ext uri="{FF2B5EF4-FFF2-40B4-BE49-F238E27FC236}">
                  <a16:creationId xmlns:a16="http://schemas.microsoft.com/office/drawing/2014/main" id="{EC3FD781-B63B-8F88-A852-D160C143A7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7" name="Rectángulo 516">
              <a:extLst>
                <a:ext uri="{FF2B5EF4-FFF2-40B4-BE49-F238E27FC236}">
                  <a16:creationId xmlns:a16="http://schemas.microsoft.com/office/drawing/2014/main" id="{15809E3D-13A8-E67C-29E9-78F6FF8A92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8" name="Rectángulo 517">
              <a:extLst>
                <a:ext uri="{FF2B5EF4-FFF2-40B4-BE49-F238E27FC236}">
                  <a16:creationId xmlns:a16="http://schemas.microsoft.com/office/drawing/2014/main" id="{136D6FA8-BA43-50DB-7DBE-EFF90B98EC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9" name="Rectángulo 518">
              <a:extLst>
                <a:ext uri="{FF2B5EF4-FFF2-40B4-BE49-F238E27FC236}">
                  <a16:creationId xmlns:a16="http://schemas.microsoft.com/office/drawing/2014/main" id="{EBDA228C-F790-C8AA-6948-B28F9C5D0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0" name="Rectángulo 519">
              <a:extLst>
                <a:ext uri="{FF2B5EF4-FFF2-40B4-BE49-F238E27FC236}">
                  <a16:creationId xmlns:a16="http://schemas.microsoft.com/office/drawing/2014/main" id="{1AC12AB6-3F3B-4F8E-1834-6CE2BF4B1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1" name="Rectángulo 520">
              <a:extLst>
                <a:ext uri="{FF2B5EF4-FFF2-40B4-BE49-F238E27FC236}">
                  <a16:creationId xmlns:a16="http://schemas.microsoft.com/office/drawing/2014/main" id="{839133C7-6027-718F-0208-1C541A07F8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2" name="Rectángulo 521">
              <a:extLst>
                <a:ext uri="{FF2B5EF4-FFF2-40B4-BE49-F238E27FC236}">
                  <a16:creationId xmlns:a16="http://schemas.microsoft.com/office/drawing/2014/main" id="{E7CDC1C0-3CF1-F491-5577-9E5EFC18B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3" name="Rectángulo 522">
              <a:extLst>
                <a:ext uri="{FF2B5EF4-FFF2-40B4-BE49-F238E27FC236}">
                  <a16:creationId xmlns:a16="http://schemas.microsoft.com/office/drawing/2014/main" id="{7C4F5129-0623-1FE8-E8A1-D0331B727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4" name="Rectángulo 523">
              <a:extLst>
                <a:ext uri="{FF2B5EF4-FFF2-40B4-BE49-F238E27FC236}">
                  <a16:creationId xmlns:a16="http://schemas.microsoft.com/office/drawing/2014/main" id="{BD5428BE-E60A-67C3-4BE1-084CB6FA30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5" name="Rectángulo 524">
              <a:extLst>
                <a:ext uri="{FF2B5EF4-FFF2-40B4-BE49-F238E27FC236}">
                  <a16:creationId xmlns:a16="http://schemas.microsoft.com/office/drawing/2014/main" id="{D6230D53-6F33-8152-31B8-6DB474370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6" name="Rectángulo 525">
              <a:extLst>
                <a:ext uri="{FF2B5EF4-FFF2-40B4-BE49-F238E27FC236}">
                  <a16:creationId xmlns:a16="http://schemas.microsoft.com/office/drawing/2014/main" id="{0E541201-5508-6E32-4A4F-781CA03DA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7" name="Rectángulo 526">
              <a:extLst>
                <a:ext uri="{FF2B5EF4-FFF2-40B4-BE49-F238E27FC236}">
                  <a16:creationId xmlns:a16="http://schemas.microsoft.com/office/drawing/2014/main" id="{85523BDC-B906-E97F-BCDD-E528A36ADC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8" name="Rectángulo 527">
              <a:extLst>
                <a:ext uri="{FF2B5EF4-FFF2-40B4-BE49-F238E27FC236}">
                  <a16:creationId xmlns:a16="http://schemas.microsoft.com/office/drawing/2014/main" id="{6FA94C44-7B0A-E020-CA3C-C9E462544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9" name="Rectángulo 528">
              <a:extLst>
                <a:ext uri="{FF2B5EF4-FFF2-40B4-BE49-F238E27FC236}">
                  <a16:creationId xmlns:a16="http://schemas.microsoft.com/office/drawing/2014/main" id="{7A2D75A7-6543-4488-B4FA-5217B0BB2D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0" name="Rectángulo 529">
              <a:extLst>
                <a:ext uri="{FF2B5EF4-FFF2-40B4-BE49-F238E27FC236}">
                  <a16:creationId xmlns:a16="http://schemas.microsoft.com/office/drawing/2014/main" id="{6DB15519-F975-6455-0622-41C224D07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1" name="Rectángulo 530">
              <a:extLst>
                <a:ext uri="{FF2B5EF4-FFF2-40B4-BE49-F238E27FC236}">
                  <a16:creationId xmlns:a16="http://schemas.microsoft.com/office/drawing/2014/main" id="{94916A25-AE01-738E-197D-36FD846B1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2" name="Rectángulo 531">
              <a:extLst>
                <a:ext uri="{FF2B5EF4-FFF2-40B4-BE49-F238E27FC236}">
                  <a16:creationId xmlns:a16="http://schemas.microsoft.com/office/drawing/2014/main" id="{4D6582EB-4E58-6AF0-FFD5-5FEBA40DF0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3" name="Rectángulo 532">
              <a:extLst>
                <a:ext uri="{FF2B5EF4-FFF2-40B4-BE49-F238E27FC236}">
                  <a16:creationId xmlns:a16="http://schemas.microsoft.com/office/drawing/2014/main" id="{71194956-CC2D-CB7A-A599-DBBC84B8BB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4" name="Rectángulo 533">
              <a:extLst>
                <a:ext uri="{FF2B5EF4-FFF2-40B4-BE49-F238E27FC236}">
                  <a16:creationId xmlns:a16="http://schemas.microsoft.com/office/drawing/2014/main" id="{94598CA5-965C-650F-6FD1-5CF49BB878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5" name="Rectángulo 534">
              <a:extLst>
                <a:ext uri="{FF2B5EF4-FFF2-40B4-BE49-F238E27FC236}">
                  <a16:creationId xmlns:a16="http://schemas.microsoft.com/office/drawing/2014/main" id="{FB211F9B-0B9A-33B8-3DD5-C1F41342F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6" name="Rectángulo 535">
              <a:extLst>
                <a:ext uri="{FF2B5EF4-FFF2-40B4-BE49-F238E27FC236}">
                  <a16:creationId xmlns:a16="http://schemas.microsoft.com/office/drawing/2014/main" id="{BA78AF1F-AD38-68C2-5262-2AA870F019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7" name="Rectángulo 536">
              <a:extLst>
                <a:ext uri="{FF2B5EF4-FFF2-40B4-BE49-F238E27FC236}">
                  <a16:creationId xmlns:a16="http://schemas.microsoft.com/office/drawing/2014/main" id="{AE75CB0F-93FE-B8E4-9618-5D3942A5CB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8" name="Rectángulo 537">
              <a:extLst>
                <a:ext uri="{FF2B5EF4-FFF2-40B4-BE49-F238E27FC236}">
                  <a16:creationId xmlns:a16="http://schemas.microsoft.com/office/drawing/2014/main" id="{FF043896-89AC-CB75-D58F-B5D8B9CBFF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9" name="Rectángulo 538">
              <a:extLst>
                <a:ext uri="{FF2B5EF4-FFF2-40B4-BE49-F238E27FC236}">
                  <a16:creationId xmlns:a16="http://schemas.microsoft.com/office/drawing/2014/main" id="{F8770C3E-26CE-4EE7-07E6-33BF13B1B9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0" name="Rectángulo 539">
              <a:extLst>
                <a:ext uri="{FF2B5EF4-FFF2-40B4-BE49-F238E27FC236}">
                  <a16:creationId xmlns:a16="http://schemas.microsoft.com/office/drawing/2014/main" id="{D407E53A-C9AD-9364-DC33-FE9B3FCA4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1" name="Rectángulo 540">
              <a:extLst>
                <a:ext uri="{FF2B5EF4-FFF2-40B4-BE49-F238E27FC236}">
                  <a16:creationId xmlns:a16="http://schemas.microsoft.com/office/drawing/2014/main" id="{AF4FBAA1-9E5F-15C9-4AF0-4C9800AF8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2" name="Rectángulo 541">
              <a:extLst>
                <a:ext uri="{FF2B5EF4-FFF2-40B4-BE49-F238E27FC236}">
                  <a16:creationId xmlns:a16="http://schemas.microsoft.com/office/drawing/2014/main" id="{34D2C556-F63C-E0AC-A2C5-67FE99569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3" name="Rectángulo 542">
              <a:extLst>
                <a:ext uri="{FF2B5EF4-FFF2-40B4-BE49-F238E27FC236}">
                  <a16:creationId xmlns:a16="http://schemas.microsoft.com/office/drawing/2014/main" id="{7378C694-9A97-DB7A-7EE7-66ABB9370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4" name="Rectángulo 543">
              <a:extLst>
                <a:ext uri="{FF2B5EF4-FFF2-40B4-BE49-F238E27FC236}">
                  <a16:creationId xmlns:a16="http://schemas.microsoft.com/office/drawing/2014/main" id="{6634619D-56AB-2D44-A367-93FD8623F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5" name="Rectángulo 544">
              <a:extLst>
                <a:ext uri="{FF2B5EF4-FFF2-40B4-BE49-F238E27FC236}">
                  <a16:creationId xmlns:a16="http://schemas.microsoft.com/office/drawing/2014/main" id="{69A65ECB-6733-AC0A-D38B-5748AC893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6" name="Rectángulo 545">
              <a:extLst>
                <a:ext uri="{FF2B5EF4-FFF2-40B4-BE49-F238E27FC236}">
                  <a16:creationId xmlns:a16="http://schemas.microsoft.com/office/drawing/2014/main" id="{8031DBD3-EC04-9254-EDA2-E68995FA4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7" name="Rectángulo 546">
              <a:extLst>
                <a:ext uri="{FF2B5EF4-FFF2-40B4-BE49-F238E27FC236}">
                  <a16:creationId xmlns:a16="http://schemas.microsoft.com/office/drawing/2014/main" id="{E177663D-A5D2-365C-4AFE-06B06A453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8" name="Rectángulo 547">
              <a:extLst>
                <a:ext uri="{FF2B5EF4-FFF2-40B4-BE49-F238E27FC236}">
                  <a16:creationId xmlns:a16="http://schemas.microsoft.com/office/drawing/2014/main" id="{FE610D54-00FC-F49C-3AA8-02D3C07E45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9" name="Rectángulo 548">
              <a:extLst>
                <a:ext uri="{FF2B5EF4-FFF2-40B4-BE49-F238E27FC236}">
                  <a16:creationId xmlns:a16="http://schemas.microsoft.com/office/drawing/2014/main" id="{3881CB78-8C2C-68C8-1414-F8C100839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0" name="Rectángulo 549">
              <a:extLst>
                <a:ext uri="{FF2B5EF4-FFF2-40B4-BE49-F238E27FC236}">
                  <a16:creationId xmlns:a16="http://schemas.microsoft.com/office/drawing/2014/main" id="{32FA80A1-31C9-7720-3FC5-7CF6D67C5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1" name="Rectángulo 550">
              <a:extLst>
                <a:ext uri="{FF2B5EF4-FFF2-40B4-BE49-F238E27FC236}">
                  <a16:creationId xmlns:a16="http://schemas.microsoft.com/office/drawing/2014/main" id="{343CF854-2EA9-FE8B-3B01-546521C21F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2" name="Rectángulo 551">
              <a:extLst>
                <a:ext uri="{FF2B5EF4-FFF2-40B4-BE49-F238E27FC236}">
                  <a16:creationId xmlns:a16="http://schemas.microsoft.com/office/drawing/2014/main" id="{9885531E-D81C-C00C-2634-570EB47F5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3" name="Rectángulo 552">
              <a:extLst>
                <a:ext uri="{FF2B5EF4-FFF2-40B4-BE49-F238E27FC236}">
                  <a16:creationId xmlns:a16="http://schemas.microsoft.com/office/drawing/2014/main" id="{CD61663E-460C-9F31-B51B-FBC6FA41C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694772"/>
              <a:ext cx="153214" cy="168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4" name="Rectángulo 553">
              <a:extLst>
                <a:ext uri="{FF2B5EF4-FFF2-40B4-BE49-F238E27FC236}">
                  <a16:creationId xmlns:a16="http://schemas.microsoft.com/office/drawing/2014/main" id="{28E19235-70A5-1477-8A97-0CF10070B5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5" name="Rectángulo 554">
              <a:extLst>
                <a:ext uri="{FF2B5EF4-FFF2-40B4-BE49-F238E27FC236}">
                  <a16:creationId xmlns:a16="http://schemas.microsoft.com/office/drawing/2014/main" id="{91C63384-7EDF-B05E-CF70-34804C1E4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6" name="Rectángulo 555">
              <a:extLst>
                <a:ext uri="{FF2B5EF4-FFF2-40B4-BE49-F238E27FC236}">
                  <a16:creationId xmlns:a16="http://schemas.microsoft.com/office/drawing/2014/main" id="{6BD45666-4B83-064F-7CD2-72E4D2FC0E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7" name="Rectángulo 556">
              <a:extLst>
                <a:ext uri="{FF2B5EF4-FFF2-40B4-BE49-F238E27FC236}">
                  <a16:creationId xmlns:a16="http://schemas.microsoft.com/office/drawing/2014/main" id="{8531537D-789D-31A1-C056-66FA8ED66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8" name="Rectángulo 557">
              <a:extLst>
                <a:ext uri="{FF2B5EF4-FFF2-40B4-BE49-F238E27FC236}">
                  <a16:creationId xmlns:a16="http://schemas.microsoft.com/office/drawing/2014/main" id="{D6297E7B-D300-1587-417D-83A7D0E1B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9" name="Rectángulo 558">
              <a:extLst>
                <a:ext uri="{FF2B5EF4-FFF2-40B4-BE49-F238E27FC236}">
                  <a16:creationId xmlns:a16="http://schemas.microsoft.com/office/drawing/2014/main" id="{5690BA28-4D03-D35A-79AA-7228F059B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0" name="Rectángulo 559">
              <a:extLst>
                <a:ext uri="{FF2B5EF4-FFF2-40B4-BE49-F238E27FC236}">
                  <a16:creationId xmlns:a16="http://schemas.microsoft.com/office/drawing/2014/main" id="{0173197D-F8A7-6EED-2AED-753AFCCA4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1" name="Rectángulo 560">
              <a:extLst>
                <a:ext uri="{FF2B5EF4-FFF2-40B4-BE49-F238E27FC236}">
                  <a16:creationId xmlns:a16="http://schemas.microsoft.com/office/drawing/2014/main" id="{1BD7C730-7611-F794-8D6F-B64346D6B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2" name="Rectángulo 561">
              <a:extLst>
                <a:ext uri="{FF2B5EF4-FFF2-40B4-BE49-F238E27FC236}">
                  <a16:creationId xmlns:a16="http://schemas.microsoft.com/office/drawing/2014/main" id="{6868A0F1-B5E6-DB6F-E017-B13CF0ABF0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3" name="Rectángulo 562">
              <a:extLst>
                <a:ext uri="{FF2B5EF4-FFF2-40B4-BE49-F238E27FC236}">
                  <a16:creationId xmlns:a16="http://schemas.microsoft.com/office/drawing/2014/main" id="{D4D936C3-7D6B-7875-D4B2-5A17E20E56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4" name="Rectángulo 563">
              <a:extLst>
                <a:ext uri="{FF2B5EF4-FFF2-40B4-BE49-F238E27FC236}">
                  <a16:creationId xmlns:a16="http://schemas.microsoft.com/office/drawing/2014/main" id="{6DFE1952-857C-2F98-A25D-64CE8F796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5" name="Rectángulo 564">
              <a:extLst>
                <a:ext uri="{FF2B5EF4-FFF2-40B4-BE49-F238E27FC236}">
                  <a16:creationId xmlns:a16="http://schemas.microsoft.com/office/drawing/2014/main" id="{0FA407D3-2696-24B1-2FB6-677D1ED64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6" name="Rectángulo 565">
              <a:extLst>
                <a:ext uri="{FF2B5EF4-FFF2-40B4-BE49-F238E27FC236}">
                  <a16:creationId xmlns:a16="http://schemas.microsoft.com/office/drawing/2014/main" id="{7F724FC9-7245-FEA6-9EF2-FF6C90906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7" name="Rectángulo 566">
              <a:extLst>
                <a:ext uri="{FF2B5EF4-FFF2-40B4-BE49-F238E27FC236}">
                  <a16:creationId xmlns:a16="http://schemas.microsoft.com/office/drawing/2014/main" id="{F9185766-B761-9513-E415-1E1F2103A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8" name="Rectángulo 567">
              <a:extLst>
                <a:ext uri="{FF2B5EF4-FFF2-40B4-BE49-F238E27FC236}">
                  <a16:creationId xmlns:a16="http://schemas.microsoft.com/office/drawing/2014/main" id="{47ADA6E9-1704-E7BC-1DF1-07C25FE92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9" name="Rectángulo 568">
              <a:extLst>
                <a:ext uri="{FF2B5EF4-FFF2-40B4-BE49-F238E27FC236}">
                  <a16:creationId xmlns:a16="http://schemas.microsoft.com/office/drawing/2014/main" id="{1CC1E150-ACFA-D5A2-7BA6-E5B6D38F94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0" name="Rectángulo 569">
              <a:extLst>
                <a:ext uri="{FF2B5EF4-FFF2-40B4-BE49-F238E27FC236}">
                  <a16:creationId xmlns:a16="http://schemas.microsoft.com/office/drawing/2014/main" id="{C5999358-6736-8437-8349-227BADA1E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1" name="Rectángulo 570">
              <a:extLst>
                <a:ext uri="{FF2B5EF4-FFF2-40B4-BE49-F238E27FC236}">
                  <a16:creationId xmlns:a16="http://schemas.microsoft.com/office/drawing/2014/main" id="{2AFED7D8-3477-EF52-706C-13924A3F40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2" name="Rectángulo 571">
              <a:extLst>
                <a:ext uri="{FF2B5EF4-FFF2-40B4-BE49-F238E27FC236}">
                  <a16:creationId xmlns:a16="http://schemas.microsoft.com/office/drawing/2014/main" id="{90625BC7-AD74-F159-6034-C84B10D7EA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3" name="Rectángulo 572">
              <a:extLst>
                <a:ext uri="{FF2B5EF4-FFF2-40B4-BE49-F238E27FC236}">
                  <a16:creationId xmlns:a16="http://schemas.microsoft.com/office/drawing/2014/main" id="{BBDD6656-C664-1AAC-0837-BC521A3239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4" name="Rectángulo 573">
              <a:extLst>
                <a:ext uri="{FF2B5EF4-FFF2-40B4-BE49-F238E27FC236}">
                  <a16:creationId xmlns:a16="http://schemas.microsoft.com/office/drawing/2014/main" id="{7AB442F1-C17C-D006-BFF2-048D9A44EE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5" name="Rectángulo 574">
              <a:extLst>
                <a:ext uri="{FF2B5EF4-FFF2-40B4-BE49-F238E27FC236}">
                  <a16:creationId xmlns:a16="http://schemas.microsoft.com/office/drawing/2014/main" id="{925507F1-A574-7DAE-237E-9E6D7DECE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6" name="Rectángulo 575">
              <a:extLst>
                <a:ext uri="{FF2B5EF4-FFF2-40B4-BE49-F238E27FC236}">
                  <a16:creationId xmlns:a16="http://schemas.microsoft.com/office/drawing/2014/main" id="{82E247D4-9AD8-9C5A-86A0-DB5742EB3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7" name="Rectángulo 576">
              <a:extLst>
                <a:ext uri="{FF2B5EF4-FFF2-40B4-BE49-F238E27FC236}">
                  <a16:creationId xmlns:a16="http://schemas.microsoft.com/office/drawing/2014/main" id="{7D12D5D9-61F5-E8F9-3B18-504986D2D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8" name="Rectángulo 577">
              <a:extLst>
                <a:ext uri="{FF2B5EF4-FFF2-40B4-BE49-F238E27FC236}">
                  <a16:creationId xmlns:a16="http://schemas.microsoft.com/office/drawing/2014/main" id="{C5C2B0BB-687E-0991-9B07-6B87D71FB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9" name="Rectángulo 578">
              <a:extLst>
                <a:ext uri="{FF2B5EF4-FFF2-40B4-BE49-F238E27FC236}">
                  <a16:creationId xmlns:a16="http://schemas.microsoft.com/office/drawing/2014/main" id="{75AC6EBF-F5A2-E8D9-58DE-257CCB1C5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0" name="Rectángulo 579">
              <a:extLst>
                <a:ext uri="{FF2B5EF4-FFF2-40B4-BE49-F238E27FC236}">
                  <a16:creationId xmlns:a16="http://schemas.microsoft.com/office/drawing/2014/main" id="{D01CA000-0BD7-DCC7-1F56-EC32587E1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1" name="Rectángulo 580">
              <a:extLst>
                <a:ext uri="{FF2B5EF4-FFF2-40B4-BE49-F238E27FC236}">
                  <a16:creationId xmlns:a16="http://schemas.microsoft.com/office/drawing/2014/main" id="{2EAFDA71-96E7-55A0-8686-9FF9744BE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2" name="Rectángulo 581">
              <a:extLst>
                <a:ext uri="{FF2B5EF4-FFF2-40B4-BE49-F238E27FC236}">
                  <a16:creationId xmlns:a16="http://schemas.microsoft.com/office/drawing/2014/main" id="{2038E17A-1CFE-31BA-F2BE-CCB2918751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3" name="Rectángulo 582">
              <a:extLst>
                <a:ext uri="{FF2B5EF4-FFF2-40B4-BE49-F238E27FC236}">
                  <a16:creationId xmlns:a16="http://schemas.microsoft.com/office/drawing/2014/main" id="{ACB12758-D87C-F899-AB1F-A32546A1A6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4" name="Rectángulo 583">
              <a:extLst>
                <a:ext uri="{FF2B5EF4-FFF2-40B4-BE49-F238E27FC236}">
                  <a16:creationId xmlns:a16="http://schemas.microsoft.com/office/drawing/2014/main" id="{A100A10C-80AE-A520-AB1E-A1FF4A18F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5" name="Rectángulo 584">
              <a:extLst>
                <a:ext uri="{FF2B5EF4-FFF2-40B4-BE49-F238E27FC236}">
                  <a16:creationId xmlns:a16="http://schemas.microsoft.com/office/drawing/2014/main" id="{4B3CC503-5FE9-39E9-D572-31F923E9D0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6" name="Rectángulo 585">
              <a:extLst>
                <a:ext uri="{FF2B5EF4-FFF2-40B4-BE49-F238E27FC236}">
                  <a16:creationId xmlns:a16="http://schemas.microsoft.com/office/drawing/2014/main" id="{BB1824D1-9594-D639-C565-C810F22CFA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7" name="Rectángulo 586">
              <a:extLst>
                <a:ext uri="{FF2B5EF4-FFF2-40B4-BE49-F238E27FC236}">
                  <a16:creationId xmlns:a16="http://schemas.microsoft.com/office/drawing/2014/main" id="{08D5AECF-2CBD-C289-736E-F86776F49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8" name="Rectángulo 587">
              <a:extLst>
                <a:ext uri="{FF2B5EF4-FFF2-40B4-BE49-F238E27FC236}">
                  <a16:creationId xmlns:a16="http://schemas.microsoft.com/office/drawing/2014/main" id="{85BD867F-BD55-A78C-9EE5-1E75CD0BE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9" name="Rectángulo 588">
              <a:extLst>
                <a:ext uri="{FF2B5EF4-FFF2-40B4-BE49-F238E27FC236}">
                  <a16:creationId xmlns:a16="http://schemas.microsoft.com/office/drawing/2014/main" id="{FCA5EC14-9BF7-7753-3B8C-F98F19ADD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0" name="Rectángulo 589">
              <a:extLst>
                <a:ext uri="{FF2B5EF4-FFF2-40B4-BE49-F238E27FC236}">
                  <a16:creationId xmlns:a16="http://schemas.microsoft.com/office/drawing/2014/main" id="{DEB71D70-C19F-9A94-8FF2-2F2BA1B5A0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1" name="Rectángulo 590">
              <a:extLst>
                <a:ext uri="{FF2B5EF4-FFF2-40B4-BE49-F238E27FC236}">
                  <a16:creationId xmlns:a16="http://schemas.microsoft.com/office/drawing/2014/main" id="{D164DA8B-3691-0BA2-C5E7-AF7ECD3E1C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2" name="Rectángulo 591">
              <a:extLst>
                <a:ext uri="{FF2B5EF4-FFF2-40B4-BE49-F238E27FC236}">
                  <a16:creationId xmlns:a16="http://schemas.microsoft.com/office/drawing/2014/main" id="{838A1769-95E0-7066-D477-A359F3B97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3" name="Rectángulo 592">
              <a:extLst>
                <a:ext uri="{FF2B5EF4-FFF2-40B4-BE49-F238E27FC236}">
                  <a16:creationId xmlns:a16="http://schemas.microsoft.com/office/drawing/2014/main" id="{ECF3060D-D37D-0AA7-0704-81CA352AE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4" name="Rectángulo 593">
              <a:extLst>
                <a:ext uri="{FF2B5EF4-FFF2-40B4-BE49-F238E27FC236}">
                  <a16:creationId xmlns:a16="http://schemas.microsoft.com/office/drawing/2014/main" id="{EAC50B60-17FD-A4C0-41CA-5F6A166D13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5" name="Rectángulo 594">
              <a:extLst>
                <a:ext uri="{FF2B5EF4-FFF2-40B4-BE49-F238E27FC236}">
                  <a16:creationId xmlns:a16="http://schemas.microsoft.com/office/drawing/2014/main" id="{ECCF5526-5013-65DE-5F37-41034C2D6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6" name="Rectángulo 595">
              <a:extLst>
                <a:ext uri="{FF2B5EF4-FFF2-40B4-BE49-F238E27FC236}">
                  <a16:creationId xmlns:a16="http://schemas.microsoft.com/office/drawing/2014/main" id="{DDC0A133-EE96-6D95-429D-A9E18F57D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7" name="Rectángulo 596">
              <a:extLst>
                <a:ext uri="{FF2B5EF4-FFF2-40B4-BE49-F238E27FC236}">
                  <a16:creationId xmlns:a16="http://schemas.microsoft.com/office/drawing/2014/main" id="{22599F83-20CC-2360-B687-C4235CD5A9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8" name="Rectángulo 597">
              <a:extLst>
                <a:ext uri="{FF2B5EF4-FFF2-40B4-BE49-F238E27FC236}">
                  <a16:creationId xmlns:a16="http://schemas.microsoft.com/office/drawing/2014/main" id="{F414F65F-0658-9D04-A382-EA9147353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9" name="Rectángulo 598">
              <a:extLst>
                <a:ext uri="{FF2B5EF4-FFF2-40B4-BE49-F238E27FC236}">
                  <a16:creationId xmlns:a16="http://schemas.microsoft.com/office/drawing/2014/main" id="{109D295F-B56F-E6CB-C386-84A50D1C4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0" name="Rectángulo 599">
              <a:extLst>
                <a:ext uri="{FF2B5EF4-FFF2-40B4-BE49-F238E27FC236}">
                  <a16:creationId xmlns:a16="http://schemas.microsoft.com/office/drawing/2014/main" id="{D408B122-7038-3E96-E4EC-D28C9E237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971" name="Imagen 970">
            <a:extLst>
              <a:ext uri="{FF2B5EF4-FFF2-40B4-BE49-F238E27FC236}">
                <a16:creationId xmlns:a16="http://schemas.microsoft.com/office/drawing/2014/main" id="{1C0B191F-B5B3-ACE1-3BC3-C705EB7D0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759" y="3295036"/>
            <a:ext cx="2043438" cy="1841662"/>
          </a:xfrm>
          <a:prstGeom prst="rect">
            <a:avLst/>
          </a:prstGeom>
        </p:spPr>
      </p:pic>
      <p:pic>
        <p:nvPicPr>
          <p:cNvPr id="972" name="Google Shape;148;ga2de8da6d3_0_7">
            <a:extLst>
              <a:ext uri="{FF2B5EF4-FFF2-40B4-BE49-F238E27FC236}">
                <a16:creationId xmlns:a16="http://schemas.microsoft.com/office/drawing/2014/main" id="{391FA29E-9631-C322-2BC5-B18D68E7AB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043" t="36403" r="43" b="363"/>
          <a:stretch/>
        </p:blipFill>
        <p:spPr>
          <a:xfrm>
            <a:off x="1002911" y="5051457"/>
            <a:ext cx="2139480" cy="156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148;ga2de8da6d3_0_7">
            <a:extLst>
              <a:ext uri="{FF2B5EF4-FFF2-40B4-BE49-F238E27FC236}">
                <a16:creationId xmlns:a16="http://schemas.microsoft.com/office/drawing/2014/main" id="{49A2217E-74A5-3703-C397-ECD6A9DBA9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043" t="-363" r="7119" b="62556"/>
          <a:stretch/>
        </p:blipFill>
        <p:spPr>
          <a:xfrm>
            <a:off x="3127417" y="5049245"/>
            <a:ext cx="1750456" cy="933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Conector recto de flecha 975">
            <a:extLst>
              <a:ext uri="{FF2B5EF4-FFF2-40B4-BE49-F238E27FC236}">
                <a16:creationId xmlns:a16="http://schemas.microsoft.com/office/drawing/2014/main" id="{132EBA6B-475A-2CAE-F920-0C3942F340EE}"/>
              </a:ext>
            </a:extLst>
          </p:cNvPr>
          <p:cNvCxnSpPr/>
          <p:nvPr/>
        </p:nvCxnSpPr>
        <p:spPr>
          <a:xfrm>
            <a:off x="3127417" y="5532701"/>
            <a:ext cx="530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7" name="Rectángulo 976">
            <a:extLst>
              <a:ext uri="{FF2B5EF4-FFF2-40B4-BE49-F238E27FC236}">
                <a16:creationId xmlns:a16="http://schemas.microsoft.com/office/drawing/2014/main" id="{B92ECCE2-1373-BD80-49C4-3861E57144B4}"/>
              </a:ext>
            </a:extLst>
          </p:cNvPr>
          <p:cNvSpPr/>
          <p:nvPr/>
        </p:nvSpPr>
        <p:spPr>
          <a:xfrm>
            <a:off x="6754151" y="2409099"/>
            <a:ext cx="2043438" cy="396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Convolucionales (16x16)</a:t>
            </a:r>
          </a:p>
        </p:txBody>
      </p:sp>
      <p:sp>
        <p:nvSpPr>
          <p:cNvPr id="978" name="Rectángulo 977">
            <a:extLst>
              <a:ext uri="{FF2B5EF4-FFF2-40B4-BE49-F238E27FC236}">
                <a16:creationId xmlns:a16="http://schemas.microsoft.com/office/drawing/2014/main" id="{C7EE44DE-D9F3-6ADF-36D0-42D7A586F040}"/>
              </a:ext>
            </a:extLst>
          </p:cNvPr>
          <p:cNvSpPr/>
          <p:nvPr/>
        </p:nvSpPr>
        <p:spPr>
          <a:xfrm>
            <a:off x="9353651" y="2391161"/>
            <a:ext cx="2043438" cy="396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Pooling</a:t>
            </a:r>
            <a:endParaRPr lang="es-ES" b="1" dirty="0"/>
          </a:p>
          <a:p>
            <a:pPr algn="ctr"/>
            <a:r>
              <a:rPr lang="es-ES" b="1" dirty="0"/>
              <a:t> (8x8)</a:t>
            </a:r>
          </a:p>
        </p:txBody>
      </p:sp>
      <p:sp>
        <p:nvSpPr>
          <p:cNvPr id="1236" name="Rectángulo 1235">
            <a:extLst>
              <a:ext uri="{FF2B5EF4-FFF2-40B4-BE49-F238E27FC236}">
                <a16:creationId xmlns:a16="http://schemas.microsoft.com/office/drawing/2014/main" id="{6DC09AA9-3E1B-0604-649B-B09955DC7FE2}"/>
              </a:ext>
            </a:extLst>
          </p:cNvPr>
          <p:cNvSpPr/>
          <p:nvPr/>
        </p:nvSpPr>
        <p:spPr>
          <a:xfrm>
            <a:off x="6949349" y="2869762"/>
            <a:ext cx="239727" cy="168510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272" name="Rectángulo 1271">
            <a:extLst>
              <a:ext uri="{FF2B5EF4-FFF2-40B4-BE49-F238E27FC236}">
                <a16:creationId xmlns:a16="http://schemas.microsoft.com/office/drawing/2014/main" id="{85A4A43D-267A-B172-FE1F-B7409ED97134}"/>
              </a:ext>
            </a:extLst>
          </p:cNvPr>
          <p:cNvSpPr/>
          <p:nvPr/>
        </p:nvSpPr>
        <p:spPr>
          <a:xfrm>
            <a:off x="6958628" y="3084311"/>
            <a:ext cx="239727" cy="168510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grpSp>
        <p:nvGrpSpPr>
          <p:cNvPr id="1530" name="Grupo 1529">
            <a:extLst>
              <a:ext uri="{FF2B5EF4-FFF2-40B4-BE49-F238E27FC236}">
                <a16:creationId xmlns:a16="http://schemas.microsoft.com/office/drawing/2014/main" id="{E1DCDC74-F866-D1B5-254C-2E3167661AC5}"/>
              </a:ext>
            </a:extLst>
          </p:cNvPr>
          <p:cNvGrpSpPr/>
          <p:nvPr/>
        </p:nvGrpSpPr>
        <p:grpSpPr>
          <a:xfrm>
            <a:off x="9732842" y="2941782"/>
            <a:ext cx="1525279" cy="1453615"/>
            <a:chOff x="9556996" y="2896714"/>
            <a:chExt cx="884674" cy="968892"/>
          </a:xfrm>
        </p:grpSpPr>
        <p:sp>
          <p:nvSpPr>
            <p:cNvPr id="1274" name="Rectángulo 1273">
              <a:extLst>
                <a:ext uri="{FF2B5EF4-FFF2-40B4-BE49-F238E27FC236}">
                  <a16:creationId xmlns:a16="http://schemas.microsoft.com/office/drawing/2014/main" id="{74154310-C153-2D1B-3C0E-B8972F9535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5" name="Rectángulo 1274">
              <a:extLst>
                <a:ext uri="{FF2B5EF4-FFF2-40B4-BE49-F238E27FC236}">
                  <a16:creationId xmlns:a16="http://schemas.microsoft.com/office/drawing/2014/main" id="{575B7CEB-CE34-85D8-2D96-55FD44DF9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6" name="Rectángulo 1275">
              <a:extLst>
                <a:ext uri="{FF2B5EF4-FFF2-40B4-BE49-F238E27FC236}">
                  <a16:creationId xmlns:a16="http://schemas.microsoft.com/office/drawing/2014/main" id="{F399C6FE-89A1-6947-8393-40D0C3485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7" name="Rectángulo 1276">
              <a:extLst>
                <a:ext uri="{FF2B5EF4-FFF2-40B4-BE49-F238E27FC236}">
                  <a16:creationId xmlns:a16="http://schemas.microsoft.com/office/drawing/2014/main" id="{63F04E83-29FB-A81B-F488-04DB8F1942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8" name="Rectángulo 1277">
              <a:extLst>
                <a:ext uri="{FF2B5EF4-FFF2-40B4-BE49-F238E27FC236}">
                  <a16:creationId xmlns:a16="http://schemas.microsoft.com/office/drawing/2014/main" id="{99E7CA44-466E-446C-E9FB-6EEC0BEAB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9" name="Rectángulo 1278">
              <a:extLst>
                <a:ext uri="{FF2B5EF4-FFF2-40B4-BE49-F238E27FC236}">
                  <a16:creationId xmlns:a16="http://schemas.microsoft.com/office/drawing/2014/main" id="{16A84F8E-AEB3-F395-3B6D-22DDC9C048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0" name="Rectángulo 1279">
              <a:extLst>
                <a:ext uri="{FF2B5EF4-FFF2-40B4-BE49-F238E27FC236}">
                  <a16:creationId xmlns:a16="http://schemas.microsoft.com/office/drawing/2014/main" id="{72877BB7-F91D-516F-4BAF-5599078D33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1" name="Rectángulo 1280">
              <a:extLst>
                <a:ext uri="{FF2B5EF4-FFF2-40B4-BE49-F238E27FC236}">
                  <a16:creationId xmlns:a16="http://schemas.microsoft.com/office/drawing/2014/main" id="{E2CA7E97-B59C-F032-BDB3-2DA6B75359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21718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2" name="Rectángulo 1281">
              <a:extLst>
                <a:ext uri="{FF2B5EF4-FFF2-40B4-BE49-F238E27FC236}">
                  <a16:creationId xmlns:a16="http://schemas.microsoft.com/office/drawing/2014/main" id="{E19C01C8-1FAB-1AC5-11BD-F53FBBC8F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3" name="Rectángulo 1282">
              <a:extLst>
                <a:ext uri="{FF2B5EF4-FFF2-40B4-BE49-F238E27FC236}">
                  <a16:creationId xmlns:a16="http://schemas.microsoft.com/office/drawing/2014/main" id="{E14F19E6-C7A8-E38C-41F1-A20CBC4995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4" name="Rectángulo 1283">
              <a:extLst>
                <a:ext uri="{FF2B5EF4-FFF2-40B4-BE49-F238E27FC236}">
                  <a16:creationId xmlns:a16="http://schemas.microsoft.com/office/drawing/2014/main" id="{5B766931-68B3-894E-287D-18BDADFC3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5" name="Rectángulo 1284">
              <a:extLst>
                <a:ext uri="{FF2B5EF4-FFF2-40B4-BE49-F238E27FC236}">
                  <a16:creationId xmlns:a16="http://schemas.microsoft.com/office/drawing/2014/main" id="{8EBE44A6-0957-F29F-9965-31BE3392B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6" name="Rectángulo 1285">
              <a:extLst>
                <a:ext uri="{FF2B5EF4-FFF2-40B4-BE49-F238E27FC236}">
                  <a16:creationId xmlns:a16="http://schemas.microsoft.com/office/drawing/2014/main" id="{B52DB0B5-095F-D3B3-967B-D214C6D0B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7" name="Rectángulo 1286">
              <a:extLst>
                <a:ext uri="{FF2B5EF4-FFF2-40B4-BE49-F238E27FC236}">
                  <a16:creationId xmlns:a16="http://schemas.microsoft.com/office/drawing/2014/main" id="{D98EF0B0-36F6-416F-213B-D9E2AF1AB9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8" name="Rectángulo 1287">
              <a:extLst>
                <a:ext uri="{FF2B5EF4-FFF2-40B4-BE49-F238E27FC236}">
                  <a16:creationId xmlns:a16="http://schemas.microsoft.com/office/drawing/2014/main" id="{FBF46B7B-7AA7-6574-BA11-4EC11195F8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9" name="Rectángulo 1288">
              <a:extLst>
                <a:ext uri="{FF2B5EF4-FFF2-40B4-BE49-F238E27FC236}">
                  <a16:creationId xmlns:a16="http://schemas.microsoft.com/office/drawing/2014/main" id="{F5318995-5DEB-8F66-3461-266320015B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327133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0" name="Rectángulo 1289">
              <a:extLst>
                <a:ext uri="{FF2B5EF4-FFF2-40B4-BE49-F238E27FC236}">
                  <a16:creationId xmlns:a16="http://schemas.microsoft.com/office/drawing/2014/main" id="{8DAE9201-F16A-4E01-8342-81F31420B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1" name="Rectángulo 1290">
              <a:extLst>
                <a:ext uri="{FF2B5EF4-FFF2-40B4-BE49-F238E27FC236}">
                  <a16:creationId xmlns:a16="http://schemas.microsoft.com/office/drawing/2014/main" id="{D98C8CD0-EC0D-4E18-7C04-310B9B58A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2" name="Rectángulo 1291">
              <a:extLst>
                <a:ext uri="{FF2B5EF4-FFF2-40B4-BE49-F238E27FC236}">
                  <a16:creationId xmlns:a16="http://schemas.microsoft.com/office/drawing/2014/main" id="{59DBD81D-D9D2-D4A2-AFF3-1512CEC31D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3" name="Rectángulo 1292">
              <a:extLst>
                <a:ext uri="{FF2B5EF4-FFF2-40B4-BE49-F238E27FC236}">
                  <a16:creationId xmlns:a16="http://schemas.microsoft.com/office/drawing/2014/main" id="{B3F7242D-7EA3-0AFD-C56A-A4263DD2F3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4" name="Rectángulo 1293">
              <a:extLst>
                <a:ext uri="{FF2B5EF4-FFF2-40B4-BE49-F238E27FC236}">
                  <a16:creationId xmlns:a16="http://schemas.microsoft.com/office/drawing/2014/main" id="{E8441A27-C6C8-9526-D434-7232B09E8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95" name="Rectángulo 1294">
              <a:extLst>
                <a:ext uri="{FF2B5EF4-FFF2-40B4-BE49-F238E27FC236}">
                  <a16:creationId xmlns:a16="http://schemas.microsoft.com/office/drawing/2014/main" id="{1584FA3F-F958-8F75-EB36-B79A4B401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6" name="Rectángulo 1295">
              <a:extLst>
                <a:ext uri="{FF2B5EF4-FFF2-40B4-BE49-F238E27FC236}">
                  <a16:creationId xmlns:a16="http://schemas.microsoft.com/office/drawing/2014/main" id="{0AEBA117-E618-4BF7-E6DC-DBDC828B8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7" name="Rectángulo 1296">
              <a:extLst>
                <a:ext uri="{FF2B5EF4-FFF2-40B4-BE49-F238E27FC236}">
                  <a16:creationId xmlns:a16="http://schemas.microsoft.com/office/drawing/2014/main" id="{96E7FA77-4F48-3B80-6CC4-CEDBCE460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433207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8" name="Rectángulo 1297">
              <a:extLst>
                <a:ext uri="{FF2B5EF4-FFF2-40B4-BE49-F238E27FC236}">
                  <a16:creationId xmlns:a16="http://schemas.microsoft.com/office/drawing/2014/main" id="{33AECCAE-450E-DECA-B1B6-E1D9560255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9" name="Rectángulo 1298">
              <a:extLst>
                <a:ext uri="{FF2B5EF4-FFF2-40B4-BE49-F238E27FC236}">
                  <a16:creationId xmlns:a16="http://schemas.microsoft.com/office/drawing/2014/main" id="{0591A51D-62D9-AA2C-FE2B-8FC2A5556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0" name="Rectángulo 1299">
              <a:extLst>
                <a:ext uri="{FF2B5EF4-FFF2-40B4-BE49-F238E27FC236}">
                  <a16:creationId xmlns:a16="http://schemas.microsoft.com/office/drawing/2014/main" id="{C86BAB0A-308E-6E56-A14C-F6E1822D69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1" name="Rectángulo 1300">
              <a:extLst>
                <a:ext uri="{FF2B5EF4-FFF2-40B4-BE49-F238E27FC236}">
                  <a16:creationId xmlns:a16="http://schemas.microsoft.com/office/drawing/2014/main" id="{CABDC71B-AE82-EF6C-CD60-CD76EC09F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2" name="Rectángulo 1301">
              <a:extLst>
                <a:ext uri="{FF2B5EF4-FFF2-40B4-BE49-F238E27FC236}">
                  <a16:creationId xmlns:a16="http://schemas.microsoft.com/office/drawing/2014/main" id="{AE46C7B6-2F45-B1C7-EF3D-6A0D47FBF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3" name="Rectángulo 1302">
              <a:extLst>
                <a:ext uri="{FF2B5EF4-FFF2-40B4-BE49-F238E27FC236}">
                  <a16:creationId xmlns:a16="http://schemas.microsoft.com/office/drawing/2014/main" id="{B583D770-7BF0-58A4-ABB3-C4AAA80DAF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4" name="Rectángulo 1303">
              <a:extLst>
                <a:ext uri="{FF2B5EF4-FFF2-40B4-BE49-F238E27FC236}">
                  <a16:creationId xmlns:a16="http://schemas.microsoft.com/office/drawing/2014/main" id="{7B896ED3-139C-6D0A-236C-AB9DCD7D4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5" name="Rectángulo 1304">
              <a:extLst>
                <a:ext uri="{FF2B5EF4-FFF2-40B4-BE49-F238E27FC236}">
                  <a16:creationId xmlns:a16="http://schemas.microsoft.com/office/drawing/2014/main" id="{D84273FA-84B9-E900-A975-8B69645ED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54152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6" name="Rectángulo 1305">
              <a:extLst>
                <a:ext uri="{FF2B5EF4-FFF2-40B4-BE49-F238E27FC236}">
                  <a16:creationId xmlns:a16="http://schemas.microsoft.com/office/drawing/2014/main" id="{21DAA212-4538-1200-FC6E-6AC78A273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7" name="Rectángulo 1306">
              <a:extLst>
                <a:ext uri="{FF2B5EF4-FFF2-40B4-BE49-F238E27FC236}">
                  <a16:creationId xmlns:a16="http://schemas.microsoft.com/office/drawing/2014/main" id="{901C6E6D-7613-31CD-9511-B50B52615B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8" name="Rectángulo 1307">
              <a:extLst>
                <a:ext uri="{FF2B5EF4-FFF2-40B4-BE49-F238E27FC236}">
                  <a16:creationId xmlns:a16="http://schemas.microsoft.com/office/drawing/2014/main" id="{6A12A78A-883C-57FB-F3E6-3739241EF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9" name="Rectángulo 1308">
              <a:extLst>
                <a:ext uri="{FF2B5EF4-FFF2-40B4-BE49-F238E27FC236}">
                  <a16:creationId xmlns:a16="http://schemas.microsoft.com/office/drawing/2014/main" id="{8290542C-4A7B-C91D-FC01-E9D18E196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0" name="Rectángulo 1309">
              <a:extLst>
                <a:ext uri="{FF2B5EF4-FFF2-40B4-BE49-F238E27FC236}">
                  <a16:creationId xmlns:a16="http://schemas.microsoft.com/office/drawing/2014/main" id="{21A6D3B9-AF70-C510-CB9B-0DA2D118B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1" name="Rectángulo 1310">
              <a:extLst>
                <a:ext uri="{FF2B5EF4-FFF2-40B4-BE49-F238E27FC236}">
                  <a16:creationId xmlns:a16="http://schemas.microsoft.com/office/drawing/2014/main" id="{B67769F8-5A07-458F-19EC-641122563B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2" name="Rectángulo 1311">
              <a:extLst>
                <a:ext uri="{FF2B5EF4-FFF2-40B4-BE49-F238E27FC236}">
                  <a16:creationId xmlns:a16="http://schemas.microsoft.com/office/drawing/2014/main" id="{39D78D85-89F5-005E-2CDA-166F3C176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3" name="Rectángulo 1312">
              <a:extLst>
                <a:ext uri="{FF2B5EF4-FFF2-40B4-BE49-F238E27FC236}">
                  <a16:creationId xmlns:a16="http://schemas.microsoft.com/office/drawing/2014/main" id="{8E55296B-FF86-DBE2-98E8-90572B43D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647602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4" name="Rectángulo 1313">
              <a:extLst>
                <a:ext uri="{FF2B5EF4-FFF2-40B4-BE49-F238E27FC236}">
                  <a16:creationId xmlns:a16="http://schemas.microsoft.com/office/drawing/2014/main" id="{C2E009A6-1B03-AA93-73C1-398B4411C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7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5" name="Rectángulo 1314">
              <a:extLst>
                <a:ext uri="{FF2B5EF4-FFF2-40B4-BE49-F238E27FC236}">
                  <a16:creationId xmlns:a16="http://schemas.microsoft.com/office/drawing/2014/main" id="{B7E54663-DF17-8692-F75D-D39CD8B42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1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6" name="Rectángulo 1315">
              <a:extLst>
                <a:ext uri="{FF2B5EF4-FFF2-40B4-BE49-F238E27FC236}">
                  <a16:creationId xmlns:a16="http://schemas.microsoft.com/office/drawing/2014/main" id="{18872499-0EE1-49B5-2092-8AB679D3E8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5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7" name="Rectángulo 1316">
              <a:extLst>
                <a:ext uri="{FF2B5EF4-FFF2-40B4-BE49-F238E27FC236}">
                  <a16:creationId xmlns:a16="http://schemas.microsoft.com/office/drawing/2014/main" id="{9DF2F3CB-1622-45C8-608A-42D6CC4237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9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8" name="Rectángulo 1317">
              <a:extLst>
                <a:ext uri="{FF2B5EF4-FFF2-40B4-BE49-F238E27FC236}">
                  <a16:creationId xmlns:a16="http://schemas.microsoft.com/office/drawing/2014/main" id="{AA092B8A-1D69-0F98-53C0-221CC24B8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3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9" name="Rectángulo 1318">
              <a:extLst>
                <a:ext uri="{FF2B5EF4-FFF2-40B4-BE49-F238E27FC236}">
                  <a16:creationId xmlns:a16="http://schemas.microsoft.com/office/drawing/2014/main" id="{8EBEC9CE-03BE-4524-ABF5-25271E986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0" name="Rectángulo 1319">
              <a:extLst>
                <a:ext uri="{FF2B5EF4-FFF2-40B4-BE49-F238E27FC236}">
                  <a16:creationId xmlns:a16="http://schemas.microsoft.com/office/drawing/2014/main" id="{C344835A-FF57-295D-FEA8-717E3665CD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1" name="Rectángulo 1320">
              <a:extLst>
                <a:ext uri="{FF2B5EF4-FFF2-40B4-BE49-F238E27FC236}">
                  <a16:creationId xmlns:a16="http://schemas.microsoft.com/office/drawing/2014/main" id="{D567D900-8819-10A6-FE0D-8A34B0F089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6" y="375503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2" name="Rectángulo 1481">
              <a:extLst>
                <a:ext uri="{FF2B5EF4-FFF2-40B4-BE49-F238E27FC236}">
                  <a16:creationId xmlns:a16="http://schemas.microsoft.com/office/drawing/2014/main" id="{F706067D-53B6-0EE1-79E4-3401392FB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2896714"/>
              <a:ext cx="110584" cy="1105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3" name="Rectángulo 1482">
              <a:extLst>
                <a:ext uri="{FF2B5EF4-FFF2-40B4-BE49-F238E27FC236}">
                  <a16:creationId xmlns:a16="http://schemas.microsoft.com/office/drawing/2014/main" id="{DC65F417-E656-293A-2F6B-98F5EA5FB8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4" name="Rectángulo 1483">
              <a:extLst>
                <a:ext uri="{FF2B5EF4-FFF2-40B4-BE49-F238E27FC236}">
                  <a16:creationId xmlns:a16="http://schemas.microsoft.com/office/drawing/2014/main" id="{EF5A46AC-6E3F-B48D-058D-FBBC43E50F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5" name="Rectángulo 1484">
              <a:extLst>
                <a:ext uri="{FF2B5EF4-FFF2-40B4-BE49-F238E27FC236}">
                  <a16:creationId xmlns:a16="http://schemas.microsoft.com/office/drawing/2014/main" id="{D7F5DB69-3FC1-8371-87E7-188C25B19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6" name="Rectángulo 1485">
              <a:extLst>
                <a:ext uri="{FF2B5EF4-FFF2-40B4-BE49-F238E27FC236}">
                  <a16:creationId xmlns:a16="http://schemas.microsoft.com/office/drawing/2014/main" id="{B4823E2B-A0E2-1F6E-1FA0-D5ED589001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7" name="Rectángulo 1486">
              <a:extLst>
                <a:ext uri="{FF2B5EF4-FFF2-40B4-BE49-F238E27FC236}">
                  <a16:creationId xmlns:a16="http://schemas.microsoft.com/office/drawing/2014/main" id="{3678DAFC-A06D-0875-16B3-DBE48EEBBA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8" name="Rectángulo 1487">
              <a:extLst>
                <a:ext uri="{FF2B5EF4-FFF2-40B4-BE49-F238E27FC236}">
                  <a16:creationId xmlns:a16="http://schemas.microsoft.com/office/drawing/2014/main" id="{D7AA4B5B-3A1B-A1A1-DC86-8169BCD16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89" name="Rectángulo 1488">
              <a:extLst>
                <a:ext uri="{FF2B5EF4-FFF2-40B4-BE49-F238E27FC236}">
                  <a16:creationId xmlns:a16="http://schemas.microsoft.com/office/drawing/2014/main" id="{70D04CA7-99D6-C248-5E76-163D56A84D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2896714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0" name="Rectángulo 1489">
              <a:extLst>
                <a:ext uri="{FF2B5EF4-FFF2-40B4-BE49-F238E27FC236}">
                  <a16:creationId xmlns:a16="http://schemas.microsoft.com/office/drawing/2014/main" id="{A992FAD8-6580-232C-3D71-417E547F3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1" name="Rectángulo 1490">
              <a:extLst>
                <a:ext uri="{FF2B5EF4-FFF2-40B4-BE49-F238E27FC236}">
                  <a16:creationId xmlns:a16="http://schemas.microsoft.com/office/drawing/2014/main" id="{9D14FD59-A2FA-BC21-77CD-E1AB08F58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2" name="Rectángulo 1491">
              <a:extLst>
                <a:ext uri="{FF2B5EF4-FFF2-40B4-BE49-F238E27FC236}">
                  <a16:creationId xmlns:a16="http://schemas.microsoft.com/office/drawing/2014/main" id="{EFFAC900-1D1D-B17D-B393-1D0E5996D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3" name="Rectángulo 1492">
              <a:extLst>
                <a:ext uri="{FF2B5EF4-FFF2-40B4-BE49-F238E27FC236}">
                  <a16:creationId xmlns:a16="http://schemas.microsoft.com/office/drawing/2014/main" id="{56447489-494F-1BA8-2FD8-6D77AC70C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4" name="Rectángulo 1493">
              <a:extLst>
                <a:ext uri="{FF2B5EF4-FFF2-40B4-BE49-F238E27FC236}">
                  <a16:creationId xmlns:a16="http://schemas.microsoft.com/office/drawing/2014/main" id="{EC8736ED-E32B-DEC7-90E4-CD585BAD9F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5" name="Rectángulo 1494">
              <a:extLst>
                <a:ext uri="{FF2B5EF4-FFF2-40B4-BE49-F238E27FC236}">
                  <a16:creationId xmlns:a16="http://schemas.microsoft.com/office/drawing/2014/main" id="{598668A7-F8CB-65E0-79CB-4EA5240A95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6" name="Rectángulo 1495">
              <a:extLst>
                <a:ext uri="{FF2B5EF4-FFF2-40B4-BE49-F238E27FC236}">
                  <a16:creationId xmlns:a16="http://schemas.microsoft.com/office/drawing/2014/main" id="{CA274425-7D49-54FB-302D-C4AEA8E8C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7" name="Rectángulo 1496">
              <a:extLst>
                <a:ext uri="{FF2B5EF4-FFF2-40B4-BE49-F238E27FC236}">
                  <a16:creationId xmlns:a16="http://schemas.microsoft.com/office/drawing/2014/main" id="{8821E189-E61B-D01E-7287-BEF5F4E5B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002788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4" name="Rectángulo 1513">
              <a:extLst>
                <a:ext uri="{FF2B5EF4-FFF2-40B4-BE49-F238E27FC236}">
                  <a16:creationId xmlns:a16="http://schemas.microsoft.com/office/drawing/2014/main" id="{F9F9696D-8C68-3B5B-0E64-8988D19E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56996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5" name="Rectángulo 1514">
              <a:extLst>
                <a:ext uri="{FF2B5EF4-FFF2-40B4-BE49-F238E27FC236}">
                  <a16:creationId xmlns:a16="http://schemas.microsoft.com/office/drawing/2014/main" id="{F2434EE9-4396-3EA1-265A-1897E82AB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7580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6" name="Rectángulo 1515">
              <a:extLst>
                <a:ext uri="{FF2B5EF4-FFF2-40B4-BE49-F238E27FC236}">
                  <a16:creationId xmlns:a16="http://schemas.microsoft.com/office/drawing/2014/main" id="{234F7DB3-EB5B-09D7-A8EE-DAE9543737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164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7" name="Rectángulo 1516">
              <a:extLst>
                <a:ext uri="{FF2B5EF4-FFF2-40B4-BE49-F238E27FC236}">
                  <a16:creationId xmlns:a16="http://schemas.microsoft.com/office/drawing/2014/main" id="{0C0B6D98-ACB3-C91E-1A8D-896EBD3C00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8748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8" name="Rectángulo 1517">
              <a:extLst>
                <a:ext uri="{FF2B5EF4-FFF2-40B4-BE49-F238E27FC236}">
                  <a16:creationId xmlns:a16="http://schemas.microsoft.com/office/drawing/2014/main" id="{D0B32E04-D1DD-A40F-3D85-0C9BF830A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9332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9" name="Rectángulo 1518">
              <a:extLst>
                <a:ext uri="{FF2B5EF4-FFF2-40B4-BE49-F238E27FC236}">
                  <a16:creationId xmlns:a16="http://schemas.microsoft.com/office/drawing/2014/main" id="{33A20393-D68C-C494-A66A-42AA68966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09917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0" name="Rectángulo 1519">
              <a:extLst>
                <a:ext uri="{FF2B5EF4-FFF2-40B4-BE49-F238E27FC236}">
                  <a16:creationId xmlns:a16="http://schemas.microsoft.com/office/drawing/2014/main" id="{3C15A60E-42BB-CC7B-D8CB-AF68C0F71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20501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1" name="Rectángulo 1520">
              <a:extLst>
                <a:ext uri="{FF2B5EF4-FFF2-40B4-BE49-F238E27FC236}">
                  <a16:creationId xmlns:a16="http://schemas.microsoft.com/office/drawing/2014/main" id="{6F72FE43-B4C4-D7B5-0BF7-4202E19B6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1085" y="3111109"/>
              <a:ext cx="110584" cy="110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238" name="Conector recto de flecha 1237">
            <a:extLst>
              <a:ext uri="{FF2B5EF4-FFF2-40B4-BE49-F238E27FC236}">
                <a16:creationId xmlns:a16="http://schemas.microsoft.com/office/drawing/2014/main" id="{17D45121-B2E4-51DA-D4C8-D098EDB40C07}"/>
              </a:ext>
            </a:extLst>
          </p:cNvPr>
          <p:cNvCxnSpPr>
            <a:cxnSpLocks/>
            <a:stCxn id="1236" idx="3"/>
            <a:endCxn id="1482" idx="1"/>
          </p:cNvCxnSpPr>
          <p:nvPr/>
        </p:nvCxnSpPr>
        <p:spPr>
          <a:xfrm>
            <a:off x="7189076" y="2954017"/>
            <a:ext cx="2543766" cy="7070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2" name="Conector recto de flecha 1531">
            <a:extLst>
              <a:ext uri="{FF2B5EF4-FFF2-40B4-BE49-F238E27FC236}">
                <a16:creationId xmlns:a16="http://schemas.microsoft.com/office/drawing/2014/main" id="{87400902-B085-A0FB-C2EB-8718E360CCD7}"/>
              </a:ext>
            </a:extLst>
          </p:cNvPr>
          <p:cNvCxnSpPr>
            <a:cxnSpLocks/>
            <a:stCxn id="1272" idx="3"/>
            <a:endCxn id="1490" idx="1"/>
          </p:cNvCxnSpPr>
          <p:nvPr/>
        </p:nvCxnSpPr>
        <p:spPr>
          <a:xfrm>
            <a:off x="7198355" y="3168566"/>
            <a:ext cx="2534487" cy="1529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8" name="CuadroTexto 1607">
            <a:extLst>
              <a:ext uri="{FF2B5EF4-FFF2-40B4-BE49-F238E27FC236}">
                <a16:creationId xmlns:a16="http://schemas.microsoft.com/office/drawing/2014/main" id="{4077F800-A15D-AAF5-6F69-4D29F1315930}"/>
              </a:ext>
            </a:extLst>
          </p:cNvPr>
          <p:cNvSpPr txBox="1"/>
          <p:nvPr/>
        </p:nvSpPr>
        <p:spPr>
          <a:xfrm>
            <a:off x="9076304" y="4446573"/>
            <a:ext cx="2838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Las capas de </a:t>
            </a:r>
            <a:r>
              <a:rPr lang="es-ES" dirty="0" err="1">
                <a:solidFill>
                  <a:schemeClr val="bg1"/>
                </a:solidFill>
              </a:rPr>
              <a:t>Pooling</a:t>
            </a:r>
            <a:r>
              <a:rPr lang="es-ES" dirty="0">
                <a:solidFill>
                  <a:schemeClr val="bg1"/>
                </a:solidFill>
              </a:rPr>
              <a:t> tienen </a:t>
            </a:r>
            <a:r>
              <a:rPr lang="es-ES" dirty="0" err="1">
                <a:solidFill>
                  <a:schemeClr val="bg1"/>
                </a:solidFill>
              </a:rPr>
              <a:t>kernel</a:t>
            </a:r>
            <a:r>
              <a:rPr lang="es-ES" dirty="0">
                <a:solidFill>
                  <a:schemeClr val="bg1"/>
                </a:solidFill>
              </a:rPr>
              <a:t> y </a:t>
            </a:r>
            <a:r>
              <a:rPr lang="es-ES" dirty="0" err="1">
                <a:solidFill>
                  <a:schemeClr val="bg1"/>
                </a:solidFill>
              </a:rPr>
              <a:t>stride</a:t>
            </a:r>
            <a:r>
              <a:rPr lang="es-ES" dirty="0">
                <a:solidFill>
                  <a:schemeClr val="bg1"/>
                </a:solidFill>
              </a:rPr>
              <a:t> (generalmente del mismo tamaño ambos)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No tienen </a:t>
            </a:r>
            <a:r>
              <a:rPr lang="es-ES" dirty="0" err="1">
                <a:solidFill>
                  <a:schemeClr val="bg1"/>
                </a:solidFill>
              </a:rPr>
              <a:t>funión</a:t>
            </a:r>
            <a:r>
              <a:rPr lang="es-ES" dirty="0">
                <a:solidFill>
                  <a:schemeClr val="bg1"/>
                </a:solidFill>
              </a:rPr>
              <a:t> de activación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Suelen quedarse con el máximo pero hay </a:t>
            </a:r>
            <a:r>
              <a:rPr lang="es-ES" dirty="0" err="1">
                <a:solidFill>
                  <a:schemeClr val="bg1"/>
                </a:solidFill>
              </a:rPr>
              <a:t>pooling</a:t>
            </a:r>
            <a:r>
              <a:rPr lang="es-ES" dirty="0">
                <a:solidFill>
                  <a:schemeClr val="bg1"/>
                </a:solidFill>
              </a:rPr>
              <a:t> que extrae la media del valor de los píxeles del </a:t>
            </a:r>
            <a:r>
              <a:rPr lang="es-ES" dirty="0" err="1">
                <a:solidFill>
                  <a:schemeClr val="bg1"/>
                </a:solidFill>
              </a:rPr>
              <a:t>kernel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3;gad60638395_0_8">
            <a:extLst>
              <a:ext uri="{FF2B5EF4-FFF2-40B4-BE49-F238E27FC236}">
                <a16:creationId xmlns:a16="http://schemas.microsoft.com/office/drawing/2014/main" id="{BDDD8A89-A651-CD7E-BF6D-63482B5C32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54" y="2504219"/>
            <a:ext cx="10045910" cy="24819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A04AE9E-699C-EBA3-B6FA-9787EE3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FE3003-DEBB-B27A-4694-17D1EB77A0B7}"/>
              </a:ext>
            </a:extLst>
          </p:cNvPr>
          <p:cNvSpPr txBox="1"/>
          <p:nvPr/>
        </p:nvSpPr>
        <p:spPr>
          <a:xfrm>
            <a:off x="9238445" y="2662357"/>
            <a:ext cx="1843825" cy="2165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569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c851a12d_0_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Fully connected layers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gadc851a12d_0_3"/>
          <p:cNvSpPr/>
          <p:nvPr/>
        </p:nvSpPr>
        <p:spPr>
          <a:xfrm>
            <a:off x="598800" y="1294350"/>
            <a:ext cx="10705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Tras una serie de capas convolucionales, las features se aplanan y entran como un vector 1D a una  fully connected layers, que son las capas de neuronas que ya conocemos.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dc851a12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719" y="2121043"/>
            <a:ext cx="4823650" cy="407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2de8da6d3_0_15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Consideraciones finales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21" name="Google Shape;121;ga2de8da6d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317" y="2095770"/>
            <a:ext cx="5807741" cy="14211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CAB234-2BAB-B8AE-A998-B7999A8F97D8}"/>
              </a:ext>
            </a:extLst>
          </p:cNvPr>
          <p:cNvSpPr txBox="1"/>
          <p:nvPr/>
        </p:nvSpPr>
        <p:spPr>
          <a:xfrm>
            <a:off x="917617" y="3841148"/>
            <a:ext cx="9630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Tendremos que poner los datos en el formato de entrada de la red, que será un tensor, un array de </a:t>
            </a:r>
            <a:r>
              <a:rPr lang="es-E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s-E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compuesto por la altura x anchura de las imágenes x los canales.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5B8EC5-1448-90AB-BEB8-37DC72193EBB}"/>
              </a:ext>
            </a:extLst>
          </p:cNvPr>
          <p:cNvSpPr txBox="1"/>
          <p:nvPr/>
        </p:nvSpPr>
        <p:spPr>
          <a:xfrm>
            <a:off x="917617" y="1211554"/>
            <a:ext cx="103063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 normal es trabajar con imágenes en escalas de grises (un único valor por pixel entre 0 y 255) o en con RGB. En el primer caso decimos que trabajamos con un único canal y en el segundo con 3 canales (y todo se multiplica por 3, porque habrá 3 juegos de filtros por convolucional, 3 juegos de capas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al final antes de las capas densas “aplanaremos” </a:t>
            </a:r>
            <a:r>
              <a:rPr lang="es-E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trodo</a:t>
            </a:r>
            <a:endParaRPr lang="es-E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8FAA8A-CE9F-CC29-5076-E109DEF04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20" y="4437961"/>
            <a:ext cx="3230541" cy="108466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B3EEA2A-A2AE-16DF-ED17-A4B6A6973E34}"/>
              </a:ext>
            </a:extLst>
          </p:cNvPr>
          <p:cNvSpPr txBox="1"/>
          <p:nvPr/>
        </p:nvSpPr>
        <p:spPr>
          <a:xfrm>
            <a:off x="917617" y="5620692"/>
            <a:ext cx="103900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Normalizar</a:t>
            </a:r>
            <a:endParaRPr lang="es-ES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 punto importante es normalizar los datos para mejorar los tiempos de entrenamiento y el performance del modelo. Dependerá de la codificación de la imagen, pero lo habitual es que los canales de colores vayan de 0 a 255.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21C16E6-6CFC-5FD4-252C-BC8E3103DC90}"/>
              </a:ext>
            </a:extLst>
          </p:cNvPr>
          <p:cNvSpPr txBox="1"/>
          <p:nvPr/>
        </p:nvSpPr>
        <p:spPr>
          <a:xfrm>
            <a:off x="5861727" y="4415935"/>
            <a:ext cx="589101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imágenes que alimente nuestra red DL Convolucional será un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rank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3 tensor con tantos valores por cuadrito como canales: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nº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imágenes del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resolución vertical, resolución horizontal, canales)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decir, el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shape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s-ES" sz="12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r>
              <a:rPr lang="es-ES" sz="12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(X) de 32 imágenes de 28x28 píxeles con RGB será: (32,28,28.,3)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de8da6d3_0_7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Para “romperse” el coco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Google Shape;128;ga2de8da6d3_0_24">
            <a:extLst>
              <a:ext uri="{FF2B5EF4-FFF2-40B4-BE49-F238E27FC236}">
                <a16:creationId xmlns:a16="http://schemas.microsoft.com/office/drawing/2014/main" id="{3CCF45EF-EE40-C33D-E441-95AA8243C283}"/>
              </a:ext>
            </a:extLst>
          </p:cNvPr>
          <p:cNvSpPr/>
          <p:nvPr/>
        </p:nvSpPr>
        <p:spPr>
          <a:xfrm>
            <a:off x="561759" y="1376867"/>
            <a:ext cx="11068481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Número de pesos que tiene una capa convolucional: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Num_weights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Tam_del_kernel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numero_de_filtros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num_canales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numero_de_filtros</a:t>
            </a: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28;ga2de8da6d3_0_24">
            <a:extLst>
              <a:ext uri="{FF2B5EF4-FFF2-40B4-BE49-F238E27FC236}">
                <a16:creationId xmlns:a16="http://schemas.microsoft.com/office/drawing/2014/main" id="{3ACF2394-21E5-29F3-C174-ADB6C76A0ABC}"/>
              </a:ext>
            </a:extLst>
          </p:cNvPr>
          <p:cNvSpPr/>
          <p:nvPr/>
        </p:nvSpPr>
        <p:spPr>
          <a:xfrm>
            <a:off x="525275" y="2833199"/>
            <a:ext cx="11068481" cy="87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“Resolución” a la salida de una capa convolucional o de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(es decir si entra una imagen de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HxW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tamaño y n canales, cómo queda a la salida de un filtro o de una capa de </a:t>
            </a:r>
            <a:r>
              <a:rPr lang="es-ES" sz="2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Imagen 601">
            <a:extLst>
              <a:ext uri="{FF2B5EF4-FFF2-40B4-BE49-F238E27FC236}">
                <a16:creationId xmlns:a16="http://schemas.microsoft.com/office/drawing/2014/main" id="{F166BF47-7DDC-CCB9-66A5-CA850AE9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35" y="3928237"/>
            <a:ext cx="8942954" cy="2047544"/>
          </a:xfrm>
          <a:prstGeom prst="rect">
            <a:avLst/>
          </a:prstGeom>
        </p:spPr>
      </p:pic>
      <p:sp>
        <p:nvSpPr>
          <p:cNvPr id="603" name="CuadroTexto 602">
            <a:extLst>
              <a:ext uri="{FF2B5EF4-FFF2-40B4-BE49-F238E27FC236}">
                <a16:creationId xmlns:a16="http://schemas.microsoft.com/office/drawing/2014/main" id="{D37B11DC-C32A-9CA5-B685-90B32D114C0F}"/>
              </a:ext>
            </a:extLst>
          </p:cNvPr>
          <p:cNvSpPr txBox="1"/>
          <p:nvPr/>
        </p:nvSpPr>
        <p:spPr>
          <a:xfrm>
            <a:off x="561759" y="6193866"/>
            <a:ext cx="1128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Para nosotros </a:t>
            </a:r>
            <a:r>
              <a:rPr lang="es-ES" sz="1600" dirty="0" err="1">
                <a:solidFill>
                  <a:schemeClr val="bg1"/>
                </a:solidFill>
              </a:rPr>
              <a:t>dilation</a:t>
            </a:r>
            <a:r>
              <a:rPr lang="es-ES" sz="1600" dirty="0">
                <a:solidFill>
                  <a:schemeClr val="bg1"/>
                </a:solidFill>
              </a:rPr>
              <a:t> es cero, quien quiera saber más sobre el concepto: </a:t>
            </a:r>
            <a:r>
              <a:rPr lang="es-ES" sz="1600" dirty="0">
                <a:solidFill>
                  <a:schemeClr val="bg1"/>
                </a:solidFill>
                <a:hlinkClick r:id="rId4"/>
              </a:rPr>
              <a:t>https://tinyurl.com/4nwjc6n6</a:t>
            </a:r>
            <a:endParaRPr lang="es-ES" sz="1600" dirty="0">
              <a:solidFill>
                <a:schemeClr val="bg1"/>
              </a:solidFill>
            </a:endParaRPr>
          </a:p>
          <a:p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4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a264c5d9f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689" y="1897925"/>
            <a:ext cx="7072625" cy="3978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37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60638395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Extractor/generador de </a:t>
            </a:r>
            <a:r>
              <a:rPr lang="es-ES" dirty="0" err="1">
                <a:solidFill>
                  <a:srgbClr val="FF0000"/>
                </a:solidFill>
              </a:rPr>
              <a:t>features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2" name="Google Shape;102;gad60638395_0_0"/>
          <p:cNvSpPr/>
          <p:nvPr/>
        </p:nvSpPr>
        <p:spPr>
          <a:xfrm>
            <a:off x="598800" y="1294350"/>
            <a:ext cx="107052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forma grosera de interpretar el DL es como un grandísimo extractor/generadore de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que sigue algún tipo de regresión lineal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d6063839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340" y="2224015"/>
            <a:ext cx="3512000" cy="28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1F339EBB-AD70-6FBC-B237-39F5E07A2C81}"/>
              </a:ext>
            </a:extLst>
          </p:cNvPr>
          <p:cNvSpPr/>
          <p:nvPr/>
        </p:nvSpPr>
        <p:spPr>
          <a:xfrm>
            <a:off x="2465407" y="2147280"/>
            <a:ext cx="1481560" cy="29682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102;gad60638395_0_0">
            <a:extLst>
              <a:ext uri="{FF2B5EF4-FFF2-40B4-BE49-F238E27FC236}">
                <a16:creationId xmlns:a16="http://schemas.microsoft.com/office/drawing/2014/main" id="{EB8785F1-64F0-A658-441C-B4BDB3A5A90C}"/>
              </a:ext>
            </a:extLst>
          </p:cNvPr>
          <p:cNvSpPr/>
          <p:nvPr/>
        </p:nvSpPr>
        <p:spPr>
          <a:xfrm>
            <a:off x="1031402" y="5093040"/>
            <a:ext cx="402537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ejemplo, aquí convertimos nuestras tres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entrada a través de combinaciones y activaciones en cinco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sobre las que se hace una regresión lineal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2;gad60638395_0_0">
            <a:extLst>
              <a:ext uri="{FF2B5EF4-FFF2-40B4-BE49-F238E27FC236}">
                <a16:creationId xmlns:a16="http://schemas.microsoft.com/office/drawing/2014/main" id="{8E296864-DC43-08D3-34B1-DE18DDE81522}"/>
              </a:ext>
            </a:extLst>
          </p:cNvPr>
          <p:cNvSpPr/>
          <p:nvPr/>
        </p:nvSpPr>
        <p:spPr>
          <a:xfrm>
            <a:off x="5552961" y="2147280"/>
            <a:ext cx="5891977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Pero así, siempre convertimos primero nuestras ”instancias” en vectores y  estamos perdiendo otras posibles relaciones o información de las estructuras de nuestra entrada… Por ejemplo con las imágenes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5;ga264c5d9f9_0_3">
            <a:extLst>
              <a:ext uri="{FF2B5EF4-FFF2-40B4-BE49-F238E27FC236}">
                <a16:creationId xmlns:a16="http://schemas.microsoft.com/office/drawing/2014/main" id="{1DB5BB51-A204-43D8-97B1-FB0A982EDE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334" y="3575689"/>
            <a:ext cx="3971116" cy="2233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88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d60638395_0_0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Redes </a:t>
            </a:r>
            <a:r>
              <a:rPr lang="es-ES" dirty="0" err="1">
                <a:solidFill>
                  <a:srgbClr val="FF0000"/>
                </a:solidFill>
              </a:rPr>
              <a:t>convolucionalesc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2" name="Google Shape;102;gad60638395_0_0"/>
          <p:cNvSpPr/>
          <p:nvPr/>
        </p:nvSpPr>
        <p:spPr>
          <a:xfrm>
            <a:off x="598800" y="1143875"/>
            <a:ext cx="107052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Surgen las redes convolucionales para intentar extraer la información que existe en la estructura de una imagen (los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están juntos por qué sí)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13;gad60638395_0_8">
            <a:extLst>
              <a:ext uri="{FF2B5EF4-FFF2-40B4-BE49-F238E27FC236}">
                <a16:creationId xmlns:a16="http://schemas.microsoft.com/office/drawing/2014/main" id="{286139AA-1229-A908-10DC-E947ED0AA5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65" y="1860275"/>
            <a:ext cx="10045910" cy="2481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BFF8B75-1724-D279-6557-6D8EDC1E0CA0}"/>
              </a:ext>
            </a:extLst>
          </p:cNvPr>
          <p:cNvSpPr txBox="1"/>
          <p:nvPr/>
        </p:nvSpPr>
        <p:spPr>
          <a:xfrm>
            <a:off x="4219074" y="2014403"/>
            <a:ext cx="4892842" cy="2165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" name="Google Shape;112;gad60638395_0_8">
            <a:extLst>
              <a:ext uri="{FF2B5EF4-FFF2-40B4-BE49-F238E27FC236}">
                <a16:creationId xmlns:a16="http://schemas.microsoft.com/office/drawing/2014/main" id="{CCF9A820-E1F8-1BA9-97D4-59AF25D869DF}"/>
              </a:ext>
            </a:extLst>
          </p:cNvPr>
          <p:cNvSpPr/>
          <p:nvPr/>
        </p:nvSpPr>
        <p:spPr>
          <a:xfrm>
            <a:off x="598800" y="4342237"/>
            <a:ext cx="11161078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¿Cómo interpretamos el problema?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Ahora no aplanamos y cada pixel es una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imagen. Esta se considera en 2D y los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agrupan por proximidad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procesa la entrada en unas capas (las convolucionales) que buscarán extraer información de la agrupación de pixeles mediante y reduciremos la dimensionalidad de la entrada con otras capas (las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Y, ¿cómo no?, después de la “extracción de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 habrá una serie de capas de neuronas con las que entrenaremos el output de las convoluciones. Podríamos asimilarlo al “modelo” que actúa sobre las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extraídas con las capas convolucionales.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75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;gad60638395_0_0">
            <a:extLst>
              <a:ext uri="{FF2B5EF4-FFF2-40B4-BE49-F238E27FC236}">
                <a16:creationId xmlns:a16="http://schemas.microsoft.com/office/drawing/2014/main" id="{B0C6E6F3-2AB0-7DF7-295C-0050E60F53C5}"/>
              </a:ext>
            </a:extLst>
          </p:cNvPr>
          <p:cNvSpPr txBox="1">
            <a:spLocks/>
          </p:cNvSpPr>
          <p:nvPr/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FF0000"/>
              </a:buClr>
              <a:buSzPts val="4400"/>
            </a:pPr>
            <a:r>
              <a:rPr lang="es-ES" sz="4400" dirty="0">
                <a:solidFill>
                  <a:srgbClr val="FF0000"/>
                </a:solidFill>
              </a:rPr>
              <a:t>Pero… mejor nos lo introduce </a:t>
            </a:r>
            <a:r>
              <a:rPr lang="es-ES" sz="4400" dirty="0" err="1">
                <a:solidFill>
                  <a:srgbClr val="FF0000"/>
                </a:solidFill>
              </a:rPr>
              <a:t>Doc</a:t>
            </a:r>
            <a:r>
              <a:rPr lang="es-ES" sz="4400" dirty="0">
                <a:solidFill>
                  <a:srgbClr val="FF0000"/>
                </a:solidFill>
              </a:rPr>
              <a:t> CSV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7CD93B-4B09-7C1E-5585-D4C168BAF8FA}"/>
              </a:ext>
            </a:extLst>
          </p:cNvPr>
          <p:cNvSpPr txBox="1"/>
          <p:nvPr/>
        </p:nvSpPr>
        <p:spPr>
          <a:xfrm>
            <a:off x="2383420" y="3198167"/>
            <a:ext cx="7425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https://</a:t>
            </a:r>
            <a:r>
              <a:rPr lang="es-ES" sz="2400" dirty="0" err="1">
                <a:solidFill>
                  <a:schemeClr val="bg1"/>
                </a:solidFill>
              </a:rPr>
              <a:t>www.youtube.com</a:t>
            </a:r>
            <a:r>
              <a:rPr lang="es-ES" sz="2400" dirty="0">
                <a:solidFill>
                  <a:schemeClr val="bg1"/>
                </a:solidFill>
              </a:rPr>
              <a:t>/</a:t>
            </a:r>
            <a:r>
              <a:rPr lang="es-ES" sz="2400" dirty="0" err="1">
                <a:solidFill>
                  <a:schemeClr val="bg1"/>
                </a:solidFill>
              </a:rPr>
              <a:t>watch?v</a:t>
            </a:r>
            <a:r>
              <a:rPr lang="es-ES" sz="2400" dirty="0">
                <a:solidFill>
                  <a:schemeClr val="bg1"/>
                </a:solidFill>
              </a:rPr>
              <a:t>=V8j1oENVz00</a:t>
            </a:r>
          </a:p>
        </p:txBody>
      </p:sp>
    </p:spTree>
    <p:extLst>
      <p:ext uri="{BB962C8B-B14F-4D97-AF65-F5344CB8AC3E}">
        <p14:creationId xmlns:p14="http://schemas.microsoft.com/office/powerpoint/2010/main" val="36302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2de8da6d3_0_33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>
                <a:solidFill>
                  <a:srgbClr val="FF0000"/>
                </a:solidFill>
              </a:rPr>
              <a:t>Arquitectura de una </a:t>
            </a:r>
            <a:r>
              <a:rPr lang="es-ES" dirty="0" err="1">
                <a:solidFill>
                  <a:srgbClr val="FF0000"/>
                </a:solidFill>
              </a:rPr>
              <a:t>convolutional</a:t>
            </a:r>
            <a:r>
              <a:rPr lang="es-ES" dirty="0">
                <a:solidFill>
                  <a:srgbClr val="FF0000"/>
                </a:solidFill>
              </a:rPr>
              <a:t> neural </a:t>
            </a:r>
            <a:r>
              <a:rPr lang="es-ES" dirty="0" err="1">
                <a:solidFill>
                  <a:srgbClr val="FF0000"/>
                </a:solidFill>
              </a:rPr>
              <a:t>network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Google Shape;113;gad60638395_0_8">
            <a:extLst>
              <a:ext uri="{FF2B5EF4-FFF2-40B4-BE49-F238E27FC236}">
                <a16:creationId xmlns:a16="http://schemas.microsoft.com/office/drawing/2014/main" id="{BDDD8A89-A651-CD7E-BF6D-63482B5C32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54" y="2504219"/>
            <a:ext cx="10045910" cy="248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3;gad60638395_0_8">
            <a:extLst>
              <a:ext uri="{FF2B5EF4-FFF2-40B4-BE49-F238E27FC236}">
                <a16:creationId xmlns:a16="http://schemas.microsoft.com/office/drawing/2014/main" id="{BDDD8A89-A651-CD7E-BF6D-63482B5C32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54" y="2504219"/>
            <a:ext cx="10045910" cy="24819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A04AE9E-699C-EBA3-B6FA-9787EE3C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FE3003-DEBB-B27A-4694-17D1EB77A0B7}"/>
              </a:ext>
            </a:extLst>
          </p:cNvPr>
          <p:cNvSpPr txBox="1"/>
          <p:nvPr/>
        </p:nvSpPr>
        <p:spPr>
          <a:xfrm>
            <a:off x="4449651" y="2716301"/>
            <a:ext cx="1719329" cy="2165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661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ridge Reviews | Course Report">
            <a:extLst>
              <a:ext uri="{FF2B5EF4-FFF2-40B4-BE49-F238E27FC236}">
                <a16:creationId xmlns:a16="http://schemas.microsoft.com/office/drawing/2014/main" id="{404A6FCD-8A2F-E3E1-D219-AF016387B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2" y="3730122"/>
            <a:ext cx="2448628" cy="231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Google Shape;127;ga2de8da6d3_0_24"/>
          <p:cNvSpPr txBox="1">
            <a:spLocks noGrp="1"/>
          </p:cNvSpPr>
          <p:nvPr>
            <p:ph type="title"/>
          </p:nvPr>
        </p:nvSpPr>
        <p:spPr>
          <a:xfrm>
            <a:off x="525275" y="292878"/>
            <a:ext cx="9185395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 dirty="0" err="1">
                <a:solidFill>
                  <a:srgbClr val="FF0000"/>
                </a:solidFill>
              </a:rPr>
              <a:t>Convolutional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layer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8" name="Google Shape;128;ga2de8da6d3_0_24"/>
          <p:cNvSpPr/>
          <p:nvPr/>
        </p:nvSpPr>
        <p:spPr>
          <a:xfrm>
            <a:off x="563172" y="931900"/>
            <a:ext cx="11068481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 una convolución? preprocesado o transformación que se aplica a la imagen para destacar las características predictivas de la misma. Se trata de aplicar conjuntos de filtros a la imagen que capturen la información de patrones y </a:t>
            </a:r>
            <a:r>
              <a:rPr lang="es-ES" sz="18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estructuras espaciales 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 contiene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a2de8da6d3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7789" y="5217224"/>
            <a:ext cx="2659084" cy="1057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a2de8da6d3_0_24"/>
          <p:cNvSpPr/>
          <p:nvPr/>
        </p:nvSpPr>
        <p:spPr>
          <a:xfrm>
            <a:off x="7234379" y="6331333"/>
            <a:ext cx="5112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lang="es-ES" sz="1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esta página</a:t>
            </a:r>
            <a:r>
              <a:rPr lang="es-E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podrás jugar con diferentes convoluciones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7CE7E1C-A2E8-0AE5-033B-56E09EFD1805}"/>
              </a:ext>
            </a:extLst>
          </p:cNvPr>
          <p:cNvSpPr>
            <a:spLocks noChangeAspect="1"/>
          </p:cNvSpPr>
          <p:nvPr/>
        </p:nvSpPr>
        <p:spPr>
          <a:xfrm>
            <a:off x="447212" y="317694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693E70A6-30AF-8094-0075-E16B16867061}"/>
              </a:ext>
            </a:extLst>
          </p:cNvPr>
          <p:cNvSpPr>
            <a:spLocks noChangeAspect="1"/>
          </p:cNvSpPr>
          <p:nvPr/>
        </p:nvSpPr>
        <p:spPr>
          <a:xfrm>
            <a:off x="447212" y="334450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6FFC2932-A724-3AF4-7C86-4684DA37FDB8}"/>
              </a:ext>
            </a:extLst>
          </p:cNvPr>
          <p:cNvSpPr>
            <a:spLocks noChangeAspect="1"/>
          </p:cNvSpPr>
          <p:nvPr/>
        </p:nvSpPr>
        <p:spPr>
          <a:xfrm>
            <a:off x="447212" y="350617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F0DAF5C4-0DE0-EF84-22C0-44E7213CB6AF}"/>
              </a:ext>
            </a:extLst>
          </p:cNvPr>
          <p:cNvSpPr>
            <a:spLocks noChangeAspect="1"/>
          </p:cNvSpPr>
          <p:nvPr/>
        </p:nvSpPr>
        <p:spPr>
          <a:xfrm>
            <a:off x="447212" y="367125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2A8D03C4-FF12-3009-606E-5E6B4E67873D}"/>
              </a:ext>
            </a:extLst>
          </p:cNvPr>
          <p:cNvSpPr>
            <a:spLocks noChangeAspect="1"/>
          </p:cNvSpPr>
          <p:nvPr/>
        </p:nvSpPr>
        <p:spPr>
          <a:xfrm>
            <a:off x="447212" y="383291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326" name="Rectángulo 325">
            <a:extLst>
              <a:ext uri="{FF2B5EF4-FFF2-40B4-BE49-F238E27FC236}">
                <a16:creationId xmlns:a16="http://schemas.microsoft.com/office/drawing/2014/main" id="{EAA218DC-0ACD-482F-7A02-091D740A7ED2}"/>
              </a:ext>
            </a:extLst>
          </p:cNvPr>
          <p:cNvSpPr>
            <a:spLocks noChangeAspect="1"/>
          </p:cNvSpPr>
          <p:nvPr/>
        </p:nvSpPr>
        <p:spPr>
          <a:xfrm>
            <a:off x="447213" y="399665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308" name="Rectángulo 307">
            <a:extLst>
              <a:ext uri="{FF2B5EF4-FFF2-40B4-BE49-F238E27FC236}">
                <a16:creationId xmlns:a16="http://schemas.microsoft.com/office/drawing/2014/main" id="{302F4C07-5382-63D4-8DC4-74F2D7AC2BD4}"/>
              </a:ext>
            </a:extLst>
          </p:cNvPr>
          <p:cNvSpPr>
            <a:spLocks noChangeAspect="1"/>
          </p:cNvSpPr>
          <p:nvPr/>
        </p:nvSpPr>
        <p:spPr>
          <a:xfrm>
            <a:off x="447213" y="415831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Rectángulo 287">
            <a:extLst>
              <a:ext uri="{FF2B5EF4-FFF2-40B4-BE49-F238E27FC236}">
                <a16:creationId xmlns:a16="http://schemas.microsoft.com/office/drawing/2014/main" id="{1750087E-23DE-CF57-BB35-320DA4E27031}"/>
              </a:ext>
            </a:extLst>
          </p:cNvPr>
          <p:cNvSpPr>
            <a:spLocks noChangeAspect="1"/>
          </p:cNvSpPr>
          <p:nvPr/>
        </p:nvSpPr>
        <p:spPr>
          <a:xfrm>
            <a:off x="447213" y="4323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0" name="Rectángulo 269">
            <a:extLst>
              <a:ext uri="{FF2B5EF4-FFF2-40B4-BE49-F238E27FC236}">
                <a16:creationId xmlns:a16="http://schemas.microsoft.com/office/drawing/2014/main" id="{A7A5E127-39BC-3D25-8060-26A958CF7811}"/>
              </a:ext>
            </a:extLst>
          </p:cNvPr>
          <p:cNvSpPr>
            <a:spLocks noChangeAspect="1"/>
          </p:cNvSpPr>
          <p:nvPr/>
        </p:nvSpPr>
        <p:spPr>
          <a:xfrm>
            <a:off x="447213" y="4485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8" name="Rectángulo 247">
            <a:extLst>
              <a:ext uri="{FF2B5EF4-FFF2-40B4-BE49-F238E27FC236}">
                <a16:creationId xmlns:a16="http://schemas.microsoft.com/office/drawing/2014/main" id="{76EB0FE3-A832-2B9C-E3E7-8C65B2FE9FD6}"/>
              </a:ext>
            </a:extLst>
          </p:cNvPr>
          <p:cNvSpPr>
            <a:spLocks noChangeAspect="1"/>
          </p:cNvSpPr>
          <p:nvPr/>
        </p:nvSpPr>
        <p:spPr>
          <a:xfrm>
            <a:off x="447213" y="465263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0" name="Rectángulo 229">
            <a:extLst>
              <a:ext uri="{FF2B5EF4-FFF2-40B4-BE49-F238E27FC236}">
                <a16:creationId xmlns:a16="http://schemas.microsoft.com/office/drawing/2014/main" id="{56D986ED-2041-E3D9-2E82-A157F00C6910}"/>
              </a:ext>
            </a:extLst>
          </p:cNvPr>
          <p:cNvSpPr>
            <a:spLocks noChangeAspect="1"/>
          </p:cNvSpPr>
          <p:nvPr/>
        </p:nvSpPr>
        <p:spPr>
          <a:xfrm>
            <a:off x="447213" y="481429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0" name="Rectángulo 209">
            <a:extLst>
              <a:ext uri="{FF2B5EF4-FFF2-40B4-BE49-F238E27FC236}">
                <a16:creationId xmlns:a16="http://schemas.microsoft.com/office/drawing/2014/main" id="{9495C216-824C-22EB-814E-F7C0977DDDFA}"/>
              </a:ext>
            </a:extLst>
          </p:cNvPr>
          <p:cNvSpPr>
            <a:spLocks noChangeAspect="1"/>
          </p:cNvSpPr>
          <p:nvPr/>
        </p:nvSpPr>
        <p:spPr>
          <a:xfrm>
            <a:off x="447213" y="497938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Rectángulo 191">
            <a:extLst>
              <a:ext uri="{FF2B5EF4-FFF2-40B4-BE49-F238E27FC236}">
                <a16:creationId xmlns:a16="http://schemas.microsoft.com/office/drawing/2014/main" id="{3336D5CE-E5A5-ADE3-B1FD-D93E0184F175}"/>
              </a:ext>
            </a:extLst>
          </p:cNvPr>
          <p:cNvSpPr>
            <a:spLocks noChangeAspect="1"/>
          </p:cNvSpPr>
          <p:nvPr/>
        </p:nvSpPr>
        <p:spPr>
          <a:xfrm>
            <a:off x="447213" y="514104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1" name="Rectángulo 580">
            <a:extLst>
              <a:ext uri="{FF2B5EF4-FFF2-40B4-BE49-F238E27FC236}">
                <a16:creationId xmlns:a16="http://schemas.microsoft.com/office/drawing/2014/main" id="{38C1B953-A0CC-C17B-6E7E-E4C3EBDE0AD5}"/>
              </a:ext>
            </a:extLst>
          </p:cNvPr>
          <p:cNvSpPr>
            <a:spLocks noChangeAspect="1"/>
          </p:cNvSpPr>
          <p:nvPr/>
        </p:nvSpPr>
        <p:spPr>
          <a:xfrm>
            <a:off x="4295222" y="310919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9" name="Rectángulo 558">
            <a:extLst>
              <a:ext uri="{FF2B5EF4-FFF2-40B4-BE49-F238E27FC236}">
                <a16:creationId xmlns:a16="http://schemas.microsoft.com/office/drawing/2014/main" id="{C1170268-B792-EF36-0CEA-41C915E1A21D}"/>
              </a:ext>
            </a:extLst>
          </p:cNvPr>
          <p:cNvSpPr>
            <a:spLocks noChangeAspect="1"/>
          </p:cNvSpPr>
          <p:nvPr/>
        </p:nvSpPr>
        <p:spPr>
          <a:xfrm>
            <a:off x="4295222" y="3276764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1" name="Rectángulo 540">
            <a:extLst>
              <a:ext uri="{FF2B5EF4-FFF2-40B4-BE49-F238E27FC236}">
                <a16:creationId xmlns:a16="http://schemas.microsoft.com/office/drawing/2014/main" id="{7A1715C2-50C0-7727-7EA8-1AD241733E16}"/>
              </a:ext>
            </a:extLst>
          </p:cNvPr>
          <p:cNvSpPr>
            <a:spLocks noChangeAspect="1"/>
          </p:cNvSpPr>
          <p:nvPr/>
        </p:nvSpPr>
        <p:spPr>
          <a:xfrm>
            <a:off x="4295222" y="343842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1" name="Rectángulo 520">
            <a:extLst>
              <a:ext uri="{FF2B5EF4-FFF2-40B4-BE49-F238E27FC236}">
                <a16:creationId xmlns:a16="http://schemas.microsoft.com/office/drawing/2014/main" id="{F021D745-E3A1-FA00-530F-1C5E0505A42D}"/>
              </a:ext>
            </a:extLst>
          </p:cNvPr>
          <p:cNvSpPr>
            <a:spLocks noChangeAspect="1"/>
          </p:cNvSpPr>
          <p:nvPr/>
        </p:nvSpPr>
        <p:spPr>
          <a:xfrm>
            <a:off x="4295222" y="36035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3" name="Rectángulo 502">
            <a:extLst>
              <a:ext uri="{FF2B5EF4-FFF2-40B4-BE49-F238E27FC236}">
                <a16:creationId xmlns:a16="http://schemas.microsoft.com/office/drawing/2014/main" id="{E8A6CDEC-2DCA-3921-F440-60872B3996AE}"/>
              </a:ext>
            </a:extLst>
          </p:cNvPr>
          <p:cNvSpPr>
            <a:spLocks noChangeAspect="1"/>
          </p:cNvSpPr>
          <p:nvPr/>
        </p:nvSpPr>
        <p:spPr>
          <a:xfrm>
            <a:off x="4295222" y="3765174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9" name="Rectángulo 478">
            <a:extLst>
              <a:ext uri="{FF2B5EF4-FFF2-40B4-BE49-F238E27FC236}">
                <a16:creationId xmlns:a16="http://schemas.microsoft.com/office/drawing/2014/main" id="{24E62175-6731-E8B7-5B67-D3E268F29431}"/>
              </a:ext>
            </a:extLst>
          </p:cNvPr>
          <p:cNvSpPr>
            <a:spLocks noChangeAspect="1"/>
          </p:cNvSpPr>
          <p:nvPr/>
        </p:nvSpPr>
        <p:spPr>
          <a:xfrm>
            <a:off x="4295223" y="392891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1" name="Rectángulo 460">
            <a:extLst>
              <a:ext uri="{FF2B5EF4-FFF2-40B4-BE49-F238E27FC236}">
                <a16:creationId xmlns:a16="http://schemas.microsoft.com/office/drawing/2014/main" id="{839F8C1B-4D7C-1B11-E256-ACDA2E25ABBE}"/>
              </a:ext>
            </a:extLst>
          </p:cNvPr>
          <p:cNvSpPr>
            <a:spLocks noChangeAspect="1"/>
          </p:cNvSpPr>
          <p:nvPr/>
        </p:nvSpPr>
        <p:spPr>
          <a:xfrm>
            <a:off x="4295223" y="40905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1" name="Rectángulo 440">
            <a:extLst>
              <a:ext uri="{FF2B5EF4-FFF2-40B4-BE49-F238E27FC236}">
                <a16:creationId xmlns:a16="http://schemas.microsoft.com/office/drawing/2014/main" id="{9A7E69E7-0D46-8CCA-09B6-9BBA6F55107A}"/>
              </a:ext>
            </a:extLst>
          </p:cNvPr>
          <p:cNvSpPr>
            <a:spLocks noChangeAspect="1"/>
          </p:cNvSpPr>
          <p:nvPr/>
        </p:nvSpPr>
        <p:spPr>
          <a:xfrm>
            <a:off x="4295223" y="4255659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3" name="Rectángulo 422">
            <a:extLst>
              <a:ext uri="{FF2B5EF4-FFF2-40B4-BE49-F238E27FC236}">
                <a16:creationId xmlns:a16="http://schemas.microsoft.com/office/drawing/2014/main" id="{03D4E6CC-CE77-F08E-D14C-9341A0DB76F7}"/>
              </a:ext>
            </a:extLst>
          </p:cNvPr>
          <p:cNvSpPr>
            <a:spLocks noChangeAspect="1"/>
          </p:cNvSpPr>
          <p:nvPr/>
        </p:nvSpPr>
        <p:spPr>
          <a:xfrm>
            <a:off x="4295223" y="441732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1" name="Rectángulo 400">
            <a:extLst>
              <a:ext uri="{FF2B5EF4-FFF2-40B4-BE49-F238E27FC236}">
                <a16:creationId xmlns:a16="http://schemas.microsoft.com/office/drawing/2014/main" id="{58B0EDB5-F4D3-2054-F222-A7E45266D9B5}"/>
              </a:ext>
            </a:extLst>
          </p:cNvPr>
          <p:cNvSpPr>
            <a:spLocks noChangeAspect="1"/>
          </p:cNvSpPr>
          <p:nvPr/>
        </p:nvSpPr>
        <p:spPr>
          <a:xfrm>
            <a:off x="4295223" y="4584889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3" name="Rectángulo 382">
            <a:extLst>
              <a:ext uri="{FF2B5EF4-FFF2-40B4-BE49-F238E27FC236}">
                <a16:creationId xmlns:a16="http://schemas.microsoft.com/office/drawing/2014/main" id="{C32D25F9-F034-8BD0-7BD7-191FE16872BD}"/>
              </a:ext>
            </a:extLst>
          </p:cNvPr>
          <p:cNvSpPr>
            <a:spLocks noChangeAspect="1"/>
          </p:cNvSpPr>
          <p:nvPr/>
        </p:nvSpPr>
        <p:spPr>
          <a:xfrm>
            <a:off x="4295223" y="47465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3" name="Rectángulo 362">
            <a:extLst>
              <a:ext uri="{FF2B5EF4-FFF2-40B4-BE49-F238E27FC236}">
                <a16:creationId xmlns:a16="http://schemas.microsoft.com/office/drawing/2014/main" id="{8C3F2B12-6F0C-175B-53D3-6A1F4A99E74A}"/>
              </a:ext>
            </a:extLst>
          </p:cNvPr>
          <p:cNvSpPr>
            <a:spLocks noChangeAspect="1"/>
          </p:cNvSpPr>
          <p:nvPr/>
        </p:nvSpPr>
        <p:spPr>
          <a:xfrm>
            <a:off x="4295223" y="491163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5" name="Rectángulo 344">
            <a:extLst>
              <a:ext uri="{FF2B5EF4-FFF2-40B4-BE49-F238E27FC236}">
                <a16:creationId xmlns:a16="http://schemas.microsoft.com/office/drawing/2014/main" id="{87004B57-C71E-4E44-EAAB-61A061772A0C}"/>
              </a:ext>
            </a:extLst>
          </p:cNvPr>
          <p:cNvSpPr>
            <a:spLocks noChangeAspect="1"/>
          </p:cNvSpPr>
          <p:nvPr/>
        </p:nvSpPr>
        <p:spPr>
          <a:xfrm>
            <a:off x="4295223" y="5073299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52199C8-6C72-E6FC-24FE-5482E3126F0B}"/>
              </a:ext>
            </a:extLst>
          </p:cNvPr>
          <p:cNvSpPr>
            <a:spLocks noChangeAspect="1"/>
          </p:cNvSpPr>
          <p:nvPr/>
        </p:nvSpPr>
        <p:spPr>
          <a:xfrm>
            <a:off x="447212" y="268853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C67D191-B94D-467B-DA7F-0BE0BB6AF889}"/>
              </a:ext>
            </a:extLst>
          </p:cNvPr>
          <p:cNvSpPr>
            <a:spLocks noChangeAspect="1"/>
          </p:cNvSpPr>
          <p:nvPr/>
        </p:nvSpPr>
        <p:spPr>
          <a:xfrm>
            <a:off x="447212" y="285019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7" name="Rectángulo 636">
            <a:extLst>
              <a:ext uri="{FF2B5EF4-FFF2-40B4-BE49-F238E27FC236}">
                <a16:creationId xmlns:a16="http://schemas.microsoft.com/office/drawing/2014/main" id="{EA0406F4-1674-AA78-9358-65A7BA27777A}"/>
              </a:ext>
            </a:extLst>
          </p:cNvPr>
          <p:cNvSpPr>
            <a:spLocks noChangeAspect="1"/>
          </p:cNvSpPr>
          <p:nvPr/>
        </p:nvSpPr>
        <p:spPr>
          <a:xfrm>
            <a:off x="4295222" y="262078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9" name="Rectángulo 618">
            <a:extLst>
              <a:ext uri="{FF2B5EF4-FFF2-40B4-BE49-F238E27FC236}">
                <a16:creationId xmlns:a16="http://schemas.microsoft.com/office/drawing/2014/main" id="{690FFE90-4113-3B32-69E9-824800F14171}"/>
              </a:ext>
            </a:extLst>
          </p:cNvPr>
          <p:cNvSpPr>
            <a:spLocks noChangeAspect="1"/>
          </p:cNvSpPr>
          <p:nvPr/>
        </p:nvSpPr>
        <p:spPr>
          <a:xfrm>
            <a:off x="4295222" y="278244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2D7EDA55-1FA3-36D5-AF6A-8A62ED10F993}"/>
              </a:ext>
            </a:extLst>
          </p:cNvPr>
          <p:cNvSpPr>
            <a:spLocks noChangeAspect="1"/>
          </p:cNvSpPr>
          <p:nvPr/>
        </p:nvSpPr>
        <p:spPr>
          <a:xfrm>
            <a:off x="447212" y="301527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E7FD9F89-39E2-4A59-F87C-75A9BC0B0E5E}"/>
              </a:ext>
            </a:extLst>
          </p:cNvPr>
          <p:cNvSpPr>
            <a:spLocks noChangeAspect="1"/>
          </p:cNvSpPr>
          <p:nvPr/>
        </p:nvSpPr>
        <p:spPr>
          <a:xfrm>
            <a:off x="265771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F893D700-3303-52D7-709E-EF6B5E0A1343}"/>
              </a:ext>
            </a:extLst>
          </p:cNvPr>
          <p:cNvSpPr>
            <a:spLocks noChangeAspect="1"/>
          </p:cNvSpPr>
          <p:nvPr/>
        </p:nvSpPr>
        <p:spPr>
          <a:xfrm>
            <a:off x="418985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9AC0EE7-ABE0-E8DC-CF2B-8E72BBB07D3F}"/>
              </a:ext>
            </a:extLst>
          </p:cNvPr>
          <p:cNvSpPr>
            <a:spLocks noChangeAspect="1"/>
          </p:cNvSpPr>
          <p:nvPr/>
        </p:nvSpPr>
        <p:spPr>
          <a:xfrm>
            <a:off x="572199" y="407883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B78D8623-533F-F455-F5E8-96BA8D5AB535}"/>
              </a:ext>
            </a:extLst>
          </p:cNvPr>
          <p:cNvSpPr>
            <a:spLocks noChangeAspect="1"/>
          </p:cNvSpPr>
          <p:nvPr/>
        </p:nvSpPr>
        <p:spPr>
          <a:xfrm>
            <a:off x="725413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9D9AB38C-AB72-8552-9390-6157684C9BE6}"/>
              </a:ext>
            </a:extLst>
          </p:cNvPr>
          <p:cNvSpPr>
            <a:spLocks noChangeAspect="1"/>
          </p:cNvSpPr>
          <p:nvPr/>
        </p:nvSpPr>
        <p:spPr>
          <a:xfrm>
            <a:off x="878627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D9DA6DCE-C72D-5DA4-7605-E9B7B03266B2}"/>
              </a:ext>
            </a:extLst>
          </p:cNvPr>
          <p:cNvSpPr>
            <a:spLocks noChangeAspect="1"/>
          </p:cNvSpPr>
          <p:nvPr/>
        </p:nvSpPr>
        <p:spPr>
          <a:xfrm>
            <a:off x="1031841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4702EC6-6CB7-D844-22C6-C891ADA0D30F}"/>
              </a:ext>
            </a:extLst>
          </p:cNvPr>
          <p:cNvSpPr>
            <a:spLocks noChangeAspect="1"/>
          </p:cNvSpPr>
          <p:nvPr/>
        </p:nvSpPr>
        <p:spPr>
          <a:xfrm>
            <a:off x="1185055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6E8E9B58-ED84-0812-CC04-E6320E6E1F66}"/>
              </a:ext>
            </a:extLst>
          </p:cNvPr>
          <p:cNvSpPr>
            <a:spLocks noChangeAspect="1"/>
          </p:cNvSpPr>
          <p:nvPr/>
        </p:nvSpPr>
        <p:spPr>
          <a:xfrm>
            <a:off x="1338269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34EF45A-72D1-DD5E-2601-58ED1D3AF87A}"/>
              </a:ext>
            </a:extLst>
          </p:cNvPr>
          <p:cNvSpPr>
            <a:spLocks noChangeAspect="1"/>
          </p:cNvSpPr>
          <p:nvPr/>
        </p:nvSpPr>
        <p:spPr>
          <a:xfrm>
            <a:off x="1491483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40CEADB3-129F-DC4C-A693-6B6921854955}"/>
              </a:ext>
            </a:extLst>
          </p:cNvPr>
          <p:cNvSpPr>
            <a:spLocks noChangeAspect="1"/>
          </p:cNvSpPr>
          <p:nvPr/>
        </p:nvSpPr>
        <p:spPr>
          <a:xfrm>
            <a:off x="1644697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B66872C9-7E91-3344-D47F-3843C4C67085}"/>
              </a:ext>
            </a:extLst>
          </p:cNvPr>
          <p:cNvSpPr>
            <a:spLocks noChangeAspect="1"/>
          </p:cNvSpPr>
          <p:nvPr/>
        </p:nvSpPr>
        <p:spPr>
          <a:xfrm>
            <a:off x="1797911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D738F48E-F360-265D-442C-E90CE739493B}"/>
              </a:ext>
            </a:extLst>
          </p:cNvPr>
          <p:cNvSpPr>
            <a:spLocks noChangeAspect="1"/>
          </p:cNvSpPr>
          <p:nvPr/>
        </p:nvSpPr>
        <p:spPr>
          <a:xfrm>
            <a:off x="265771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12B3CDCB-FE1A-61CB-7355-1E5714BC9AD9}"/>
              </a:ext>
            </a:extLst>
          </p:cNvPr>
          <p:cNvSpPr>
            <a:spLocks noChangeAspect="1"/>
          </p:cNvSpPr>
          <p:nvPr/>
        </p:nvSpPr>
        <p:spPr>
          <a:xfrm>
            <a:off x="418985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Rectángulo 162">
            <a:extLst>
              <a:ext uri="{FF2B5EF4-FFF2-40B4-BE49-F238E27FC236}">
                <a16:creationId xmlns:a16="http://schemas.microsoft.com/office/drawing/2014/main" id="{7655204A-AB8E-35B0-D59B-A607E9E3E4C4}"/>
              </a:ext>
            </a:extLst>
          </p:cNvPr>
          <p:cNvSpPr>
            <a:spLocks noChangeAspect="1"/>
          </p:cNvSpPr>
          <p:nvPr/>
        </p:nvSpPr>
        <p:spPr>
          <a:xfrm>
            <a:off x="572199" y="424640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4" name="Rectángulo 163">
            <a:extLst>
              <a:ext uri="{FF2B5EF4-FFF2-40B4-BE49-F238E27FC236}">
                <a16:creationId xmlns:a16="http://schemas.microsoft.com/office/drawing/2014/main" id="{8AE84D53-D5AC-6DCA-C59F-BE040EFAE1DA}"/>
              </a:ext>
            </a:extLst>
          </p:cNvPr>
          <p:cNvSpPr>
            <a:spLocks noChangeAspect="1"/>
          </p:cNvSpPr>
          <p:nvPr/>
        </p:nvSpPr>
        <p:spPr>
          <a:xfrm>
            <a:off x="725413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5" name="Rectángulo 164">
            <a:extLst>
              <a:ext uri="{FF2B5EF4-FFF2-40B4-BE49-F238E27FC236}">
                <a16:creationId xmlns:a16="http://schemas.microsoft.com/office/drawing/2014/main" id="{D7F3A7E0-10E8-3820-1422-930FDAF5B676}"/>
              </a:ext>
            </a:extLst>
          </p:cNvPr>
          <p:cNvSpPr>
            <a:spLocks noChangeAspect="1"/>
          </p:cNvSpPr>
          <p:nvPr/>
        </p:nvSpPr>
        <p:spPr>
          <a:xfrm>
            <a:off x="878627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A64A9691-7C9C-A388-99FC-A54771024E90}"/>
              </a:ext>
            </a:extLst>
          </p:cNvPr>
          <p:cNvSpPr>
            <a:spLocks noChangeAspect="1"/>
          </p:cNvSpPr>
          <p:nvPr/>
        </p:nvSpPr>
        <p:spPr>
          <a:xfrm>
            <a:off x="1031841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9" name="Rectángulo 158">
            <a:extLst>
              <a:ext uri="{FF2B5EF4-FFF2-40B4-BE49-F238E27FC236}">
                <a16:creationId xmlns:a16="http://schemas.microsoft.com/office/drawing/2014/main" id="{E908F8A3-8D07-1ECB-C90A-158FB596C1DF}"/>
              </a:ext>
            </a:extLst>
          </p:cNvPr>
          <p:cNvSpPr>
            <a:spLocks noChangeAspect="1"/>
          </p:cNvSpPr>
          <p:nvPr/>
        </p:nvSpPr>
        <p:spPr>
          <a:xfrm>
            <a:off x="1185055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0DDD2709-B9A7-581C-B550-DEA71FD24857}"/>
              </a:ext>
            </a:extLst>
          </p:cNvPr>
          <p:cNvSpPr>
            <a:spLocks noChangeAspect="1"/>
          </p:cNvSpPr>
          <p:nvPr/>
        </p:nvSpPr>
        <p:spPr>
          <a:xfrm>
            <a:off x="1338269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5" name="Rectángulo 154">
            <a:extLst>
              <a:ext uri="{FF2B5EF4-FFF2-40B4-BE49-F238E27FC236}">
                <a16:creationId xmlns:a16="http://schemas.microsoft.com/office/drawing/2014/main" id="{84B4F40C-FA11-3FAA-71E8-C8CF437BCBB4}"/>
              </a:ext>
            </a:extLst>
          </p:cNvPr>
          <p:cNvSpPr>
            <a:spLocks noChangeAspect="1"/>
          </p:cNvSpPr>
          <p:nvPr/>
        </p:nvSpPr>
        <p:spPr>
          <a:xfrm>
            <a:off x="1491483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408586D3-03CF-E70A-4E6F-3E7BB6D9456B}"/>
              </a:ext>
            </a:extLst>
          </p:cNvPr>
          <p:cNvSpPr>
            <a:spLocks noChangeAspect="1"/>
          </p:cNvSpPr>
          <p:nvPr/>
        </p:nvSpPr>
        <p:spPr>
          <a:xfrm>
            <a:off x="1644697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7" name="Rectángulo 156">
            <a:extLst>
              <a:ext uri="{FF2B5EF4-FFF2-40B4-BE49-F238E27FC236}">
                <a16:creationId xmlns:a16="http://schemas.microsoft.com/office/drawing/2014/main" id="{19696455-DE20-A335-6BC1-10332A00184B}"/>
              </a:ext>
            </a:extLst>
          </p:cNvPr>
          <p:cNvSpPr>
            <a:spLocks noChangeAspect="1"/>
          </p:cNvSpPr>
          <p:nvPr/>
        </p:nvSpPr>
        <p:spPr>
          <a:xfrm>
            <a:off x="1797911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9" name="Rectángulo 148">
            <a:extLst>
              <a:ext uri="{FF2B5EF4-FFF2-40B4-BE49-F238E27FC236}">
                <a16:creationId xmlns:a16="http://schemas.microsoft.com/office/drawing/2014/main" id="{8FCBC380-0523-0C50-56B0-A2CCB912CCFC}"/>
              </a:ext>
            </a:extLst>
          </p:cNvPr>
          <p:cNvSpPr>
            <a:spLocks noChangeAspect="1"/>
          </p:cNvSpPr>
          <p:nvPr/>
        </p:nvSpPr>
        <p:spPr>
          <a:xfrm>
            <a:off x="265771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0" name="Rectángulo 149">
            <a:extLst>
              <a:ext uri="{FF2B5EF4-FFF2-40B4-BE49-F238E27FC236}">
                <a16:creationId xmlns:a16="http://schemas.microsoft.com/office/drawing/2014/main" id="{4FDDA258-5C2E-BF73-10B6-1F220FC7E41B}"/>
              </a:ext>
            </a:extLst>
          </p:cNvPr>
          <p:cNvSpPr>
            <a:spLocks noChangeAspect="1"/>
          </p:cNvSpPr>
          <p:nvPr/>
        </p:nvSpPr>
        <p:spPr>
          <a:xfrm>
            <a:off x="418985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B547067A-FACA-BF3D-41E1-E0363DDE43CA}"/>
              </a:ext>
            </a:extLst>
          </p:cNvPr>
          <p:cNvSpPr>
            <a:spLocks noChangeAspect="1"/>
          </p:cNvSpPr>
          <p:nvPr/>
        </p:nvSpPr>
        <p:spPr>
          <a:xfrm>
            <a:off x="572199" y="440806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B18FA4D3-6104-3423-EF10-3FABE493111D}"/>
              </a:ext>
            </a:extLst>
          </p:cNvPr>
          <p:cNvSpPr>
            <a:spLocks noChangeAspect="1"/>
          </p:cNvSpPr>
          <p:nvPr/>
        </p:nvSpPr>
        <p:spPr>
          <a:xfrm>
            <a:off x="725413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Rectángulo 146">
            <a:extLst>
              <a:ext uri="{FF2B5EF4-FFF2-40B4-BE49-F238E27FC236}">
                <a16:creationId xmlns:a16="http://schemas.microsoft.com/office/drawing/2014/main" id="{E797BF1B-5A94-8E98-4F5D-8DF1ABE9B6DD}"/>
              </a:ext>
            </a:extLst>
          </p:cNvPr>
          <p:cNvSpPr>
            <a:spLocks noChangeAspect="1"/>
          </p:cNvSpPr>
          <p:nvPr/>
        </p:nvSpPr>
        <p:spPr>
          <a:xfrm>
            <a:off x="878627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0" name="Rectángulo 139">
            <a:extLst>
              <a:ext uri="{FF2B5EF4-FFF2-40B4-BE49-F238E27FC236}">
                <a16:creationId xmlns:a16="http://schemas.microsoft.com/office/drawing/2014/main" id="{6D05648A-9BFD-5F82-9398-A81AEB880862}"/>
              </a:ext>
            </a:extLst>
          </p:cNvPr>
          <p:cNvSpPr>
            <a:spLocks noChangeAspect="1"/>
          </p:cNvSpPr>
          <p:nvPr/>
        </p:nvSpPr>
        <p:spPr>
          <a:xfrm>
            <a:off x="1031841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Rectángulo 140">
            <a:extLst>
              <a:ext uri="{FF2B5EF4-FFF2-40B4-BE49-F238E27FC236}">
                <a16:creationId xmlns:a16="http://schemas.microsoft.com/office/drawing/2014/main" id="{A14E1BFD-C284-4FC2-6F84-4C2C9B2122CF}"/>
              </a:ext>
            </a:extLst>
          </p:cNvPr>
          <p:cNvSpPr>
            <a:spLocks noChangeAspect="1"/>
          </p:cNvSpPr>
          <p:nvPr/>
        </p:nvSpPr>
        <p:spPr>
          <a:xfrm>
            <a:off x="1185055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B1F21672-66A2-91DC-34DB-1582AAFC95FD}"/>
              </a:ext>
            </a:extLst>
          </p:cNvPr>
          <p:cNvSpPr>
            <a:spLocks noChangeAspect="1"/>
          </p:cNvSpPr>
          <p:nvPr/>
        </p:nvSpPr>
        <p:spPr>
          <a:xfrm>
            <a:off x="1338269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BC4CAC8E-4D77-6DD5-1FC2-12F753FF2457}"/>
              </a:ext>
            </a:extLst>
          </p:cNvPr>
          <p:cNvSpPr>
            <a:spLocks noChangeAspect="1"/>
          </p:cNvSpPr>
          <p:nvPr/>
        </p:nvSpPr>
        <p:spPr>
          <a:xfrm>
            <a:off x="1491483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Rectángulo 137">
            <a:extLst>
              <a:ext uri="{FF2B5EF4-FFF2-40B4-BE49-F238E27FC236}">
                <a16:creationId xmlns:a16="http://schemas.microsoft.com/office/drawing/2014/main" id="{1A38C387-00D0-82E9-6016-434CFBCAE0E2}"/>
              </a:ext>
            </a:extLst>
          </p:cNvPr>
          <p:cNvSpPr>
            <a:spLocks noChangeAspect="1"/>
          </p:cNvSpPr>
          <p:nvPr/>
        </p:nvSpPr>
        <p:spPr>
          <a:xfrm>
            <a:off x="1644697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Rectángulo 138">
            <a:extLst>
              <a:ext uri="{FF2B5EF4-FFF2-40B4-BE49-F238E27FC236}">
                <a16:creationId xmlns:a16="http://schemas.microsoft.com/office/drawing/2014/main" id="{706C2093-8D65-6466-9D76-A1C99785F400}"/>
              </a:ext>
            </a:extLst>
          </p:cNvPr>
          <p:cNvSpPr>
            <a:spLocks noChangeAspect="1"/>
          </p:cNvSpPr>
          <p:nvPr/>
        </p:nvSpPr>
        <p:spPr>
          <a:xfrm>
            <a:off x="1797911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4" name="Rectángulo 123">
            <a:extLst>
              <a:ext uri="{FF2B5EF4-FFF2-40B4-BE49-F238E27FC236}">
                <a16:creationId xmlns:a16="http://schemas.microsoft.com/office/drawing/2014/main" id="{462B5A16-D0A2-B119-C35E-E6A3B574C075}"/>
              </a:ext>
            </a:extLst>
          </p:cNvPr>
          <p:cNvSpPr>
            <a:spLocks noChangeAspect="1"/>
          </p:cNvSpPr>
          <p:nvPr/>
        </p:nvSpPr>
        <p:spPr>
          <a:xfrm>
            <a:off x="265771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5" name="Rectángulo 124">
            <a:extLst>
              <a:ext uri="{FF2B5EF4-FFF2-40B4-BE49-F238E27FC236}">
                <a16:creationId xmlns:a16="http://schemas.microsoft.com/office/drawing/2014/main" id="{7F4E8F74-BE95-914D-EE29-54CD9FBE35BD}"/>
              </a:ext>
            </a:extLst>
          </p:cNvPr>
          <p:cNvSpPr>
            <a:spLocks noChangeAspect="1"/>
          </p:cNvSpPr>
          <p:nvPr/>
        </p:nvSpPr>
        <p:spPr>
          <a:xfrm>
            <a:off x="418985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Rectángulo 119">
            <a:extLst>
              <a:ext uri="{FF2B5EF4-FFF2-40B4-BE49-F238E27FC236}">
                <a16:creationId xmlns:a16="http://schemas.microsoft.com/office/drawing/2014/main" id="{220FC74D-C6FB-5061-3217-3EAECAC532E4}"/>
              </a:ext>
            </a:extLst>
          </p:cNvPr>
          <p:cNvSpPr>
            <a:spLocks noChangeAspect="1"/>
          </p:cNvSpPr>
          <p:nvPr/>
        </p:nvSpPr>
        <p:spPr>
          <a:xfrm>
            <a:off x="572199" y="4573151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EBFF89F0-5F20-9C6D-E91B-6C54E58CE8AD}"/>
              </a:ext>
            </a:extLst>
          </p:cNvPr>
          <p:cNvSpPr>
            <a:spLocks noChangeAspect="1"/>
          </p:cNvSpPr>
          <p:nvPr/>
        </p:nvSpPr>
        <p:spPr>
          <a:xfrm>
            <a:off x="725413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4A95C588-13F3-06C2-79A3-B1A29F83938D}"/>
              </a:ext>
            </a:extLst>
          </p:cNvPr>
          <p:cNvSpPr>
            <a:spLocks noChangeAspect="1"/>
          </p:cNvSpPr>
          <p:nvPr/>
        </p:nvSpPr>
        <p:spPr>
          <a:xfrm>
            <a:off x="878627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5073ECEF-DC08-9FF8-63B6-9474A5B08461}"/>
              </a:ext>
            </a:extLst>
          </p:cNvPr>
          <p:cNvSpPr>
            <a:spLocks noChangeAspect="1"/>
          </p:cNvSpPr>
          <p:nvPr/>
        </p:nvSpPr>
        <p:spPr>
          <a:xfrm>
            <a:off x="1031841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DE335F3E-6A8E-AA90-C563-A3B3F62FCCEB}"/>
              </a:ext>
            </a:extLst>
          </p:cNvPr>
          <p:cNvSpPr>
            <a:spLocks noChangeAspect="1"/>
          </p:cNvSpPr>
          <p:nvPr/>
        </p:nvSpPr>
        <p:spPr>
          <a:xfrm>
            <a:off x="1185055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ángulo 116">
            <a:extLst>
              <a:ext uri="{FF2B5EF4-FFF2-40B4-BE49-F238E27FC236}">
                <a16:creationId xmlns:a16="http://schemas.microsoft.com/office/drawing/2014/main" id="{7AB1A227-CE0D-5C0D-F558-20F8E5ADAEF0}"/>
              </a:ext>
            </a:extLst>
          </p:cNvPr>
          <p:cNvSpPr>
            <a:spLocks noChangeAspect="1"/>
          </p:cNvSpPr>
          <p:nvPr/>
        </p:nvSpPr>
        <p:spPr>
          <a:xfrm>
            <a:off x="1338269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69F0C0A5-BE95-B2E6-581B-44914111E205}"/>
              </a:ext>
            </a:extLst>
          </p:cNvPr>
          <p:cNvSpPr>
            <a:spLocks noChangeAspect="1"/>
          </p:cNvSpPr>
          <p:nvPr/>
        </p:nvSpPr>
        <p:spPr>
          <a:xfrm>
            <a:off x="1491483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Rectángulo 112">
            <a:extLst>
              <a:ext uri="{FF2B5EF4-FFF2-40B4-BE49-F238E27FC236}">
                <a16:creationId xmlns:a16="http://schemas.microsoft.com/office/drawing/2014/main" id="{C11C9DE1-3E29-EE26-4B78-86D1A993ABBD}"/>
              </a:ext>
            </a:extLst>
          </p:cNvPr>
          <p:cNvSpPr>
            <a:spLocks noChangeAspect="1"/>
          </p:cNvSpPr>
          <p:nvPr/>
        </p:nvSpPr>
        <p:spPr>
          <a:xfrm>
            <a:off x="1644697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A54FD40F-C2CC-F2BC-1883-1D5875F7EDD1}"/>
              </a:ext>
            </a:extLst>
          </p:cNvPr>
          <p:cNvSpPr>
            <a:spLocks noChangeAspect="1"/>
          </p:cNvSpPr>
          <p:nvPr/>
        </p:nvSpPr>
        <p:spPr>
          <a:xfrm>
            <a:off x="1797911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23373BD0-3DE7-CE14-9333-266F80014DA9}"/>
              </a:ext>
            </a:extLst>
          </p:cNvPr>
          <p:cNvSpPr>
            <a:spLocks noChangeAspect="1"/>
          </p:cNvSpPr>
          <p:nvPr/>
        </p:nvSpPr>
        <p:spPr>
          <a:xfrm>
            <a:off x="265771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Rectángulo 106">
            <a:extLst>
              <a:ext uri="{FF2B5EF4-FFF2-40B4-BE49-F238E27FC236}">
                <a16:creationId xmlns:a16="http://schemas.microsoft.com/office/drawing/2014/main" id="{91F2A6DC-D175-BCE0-7F2C-A069F5F0E499}"/>
              </a:ext>
            </a:extLst>
          </p:cNvPr>
          <p:cNvSpPr>
            <a:spLocks noChangeAspect="1"/>
          </p:cNvSpPr>
          <p:nvPr/>
        </p:nvSpPr>
        <p:spPr>
          <a:xfrm>
            <a:off x="418985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CC164FB3-854C-4B1B-7F7E-FA6798C32153}"/>
              </a:ext>
            </a:extLst>
          </p:cNvPr>
          <p:cNvSpPr>
            <a:spLocks noChangeAspect="1"/>
          </p:cNvSpPr>
          <p:nvPr/>
        </p:nvSpPr>
        <p:spPr>
          <a:xfrm>
            <a:off x="572199" y="473481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825BBC54-EAAA-EF32-59A3-CEC9E7919D88}"/>
              </a:ext>
            </a:extLst>
          </p:cNvPr>
          <p:cNvSpPr>
            <a:spLocks noChangeAspect="1"/>
          </p:cNvSpPr>
          <p:nvPr/>
        </p:nvSpPr>
        <p:spPr>
          <a:xfrm>
            <a:off x="725413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Rectángulo 103">
            <a:extLst>
              <a:ext uri="{FF2B5EF4-FFF2-40B4-BE49-F238E27FC236}">
                <a16:creationId xmlns:a16="http://schemas.microsoft.com/office/drawing/2014/main" id="{6415DCF1-60BD-E67C-ACAC-A89A4F40F68B}"/>
              </a:ext>
            </a:extLst>
          </p:cNvPr>
          <p:cNvSpPr>
            <a:spLocks noChangeAspect="1"/>
          </p:cNvSpPr>
          <p:nvPr/>
        </p:nvSpPr>
        <p:spPr>
          <a:xfrm>
            <a:off x="878627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7AE2AA44-B183-B86F-B4D4-854EE4BB1BC2}"/>
              </a:ext>
            </a:extLst>
          </p:cNvPr>
          <p:cNvSpPr>
            <a:spLocks noChangeAspect="1"/>
          </p:cNvSpPr>
          <p:nvPr/>
        </p:nvSpPr>
        <p:spPr>
          <a:xfrm>
            <a:off x="1031841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2F6241D4-F8E8-DECD-5F56-1DCBF6D843DA}"/>
              </a:ext>
            </a:extLst>
          </p:cNvPr>
          <p:cNvSpPr>
            <a:spLocks noChangeAspect="1"/>
          </p:cNvSpPr>
          <p:nvPr/>
        </p:nvSpPr>
        <p:spPr>
          <a:xfrm>
            <a:off x="1185055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1911587C-289A-0CC7-89A7-24F2BDD182C7}"/>
              </a:ext>
            </a:extLst>
          </p:cNvPr>
          <p:cNvSpPr>
            <a:spLocks noChangeAspect="1"/>
          </p:cNvSpPr>
          <p:nvPr/>
        </p:nvSpPr>
        <p:spPr>
          <a:xfrm>
            <a:off x="1338269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5680C171-5660-7E4D-6648-4820FCB47755}"/>
              </a:ext>
            </a:extLst>
          </p:cNvPr>
          <p:cNvSpPr>
            <a:spLocks noChangeAspect="1"/>
          </p:cNvSpPr>
          <p:nvPr/>
        </p:nvSpPr>
        <p:spPr>
          <a:xfrm>
            <a:off x="1491483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30D4B01D-EB18-7869-4A4A-7DC7A0DE45A1}"/>
              </a:ext>
            </a:extLst>
          </p:cNvPr>
          <p:cNvSpPr>
            <a:spLocks noChangeAspect="1"/>
          </p:cNvSpPr>
          <p:nvPr/>
        </p:nvSpPr>
        <p:spPr>
          <a:xfrm>
            <a:off x="1644697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09E5855F-589F-A8F2-297A-C4BACEF58352}"/>
              </a:ext>
            </a:extLst>
          </p:cNvPr>
          <p:cNvSpPr>
            <a:spLocks noChangeAspect="1"/>
          </p:cNvSpPr>
          <p:nvPr/>
        </p:nvSpPr>
        <p:spPr>
          <a:xfrm>
            <a:off x="1797911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7" name="Rectángulo 326">
            <a:extLst>
              <a:ext uri="{FF2B5EF4-FFF2-40B4-BE49-F238E27FC236}">
                <a16:creationId xmlns:a16="http://schemas.microsoft.com/office/drawing/2014/main" id="{E68B7F99-83E5-2283-5AE3-1647C48BF215}"/>
              </a:ext>
            </a:extLst>
          </p:cNvPr>
          <p:cNvSpPr>
            <a:spLocks noChangeAspect="1"/>
          </p:cNvSpPr>
          <p:nvPr/>
        </p:nvSpPr>
        <p:spPr>
          <a:xfrm>
            <a:off x="265772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8" name="Rectángulo 327">
            <a:extLst>
              <a:ext uri="{FF2B5EF4-FFF2-40B4-BE49-F238E27FC236}">
                <a16:creationId xmlns:a16="http://schemas.microsoft.com/office/drawing/2014/main" id="{13836BA4-C8CC-C8F5-FEE1-720B53FA9557}"/>
              </a:ext>
            </a:extLst>
          </p:cNvPr>
          <p:cNvSpPr>
            <a:spLocks noChangeAspect="1"/>
          </p:cNvSpPr>
          <p:nvPr/>
        </p:nvSpPr>
        <p:spPr>
          <a:xfrm>
            <a:off x="418986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3" name="Rectángulo 322">
            <a:extLst>
              <a:ext uri="{FF2B5EF4-FFF2-40B4-BE49-F238E27FC236}">
                <a16:creationId xmlns:a16="http://schemas.microsoft.com/office/drawing/2014/main" id="{85B4E863-EBD5-0631-E598-E2DC691550D2}"/>
              </a:ext>
            </a:extLst>
          </p:cNvPr>
          <p:cNvSpPr>
            <a:spLocks noChangeAspect="1"/>
          </p:cNvSpPr>
          <p:nvPr/>
        </p:nvSpPr>
        <p:spPr>
          <a:xfrm>
            <a:off x="572200" y="489855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4" name="Rectángulo 323">
            <a:extLst>
              <a:ext uri="{FF2B5EF4-FFF2-40B4-BE49-F238E27FC236}">
                <a16:creationId xmlns:a16="http://schemas.microsoft.com/office/drawing/2014/main" id="{3ADA4C75-4DEC-006C-7075-8B4930E4DA67}"/>
              </a:ext>
            </a:extLst>
          </p:cNvPr>
          <p:cNvSpPr>
            <a:spLocks noChangeAspect="1"/>
          </p:cNvSpPr>
          <p:nvPr/>
        </p:nvSpPr>
        <p:spPr>
          <a:xfrm>
            <a:off x="725414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5" name="Rectángulo 324">
            <a:extLst>
              <a:ext uri="{FF2B5EF4-FFF2-40B4-BE49-F238E27FC236}">
                <a16:creationId xmlns:a16="http://schemas.microsoft.com/office/drawing/2014/main" id="{AEA0BCB7-AFD0-9A22-DF57-F87729D03AD0}"/>
              </a:ext>
            </a:extLst>
          </p:cNvPr>
          <p:cNvSpPr>
            <a:spLocks noChangeAspect="1"/>
          </p:cNvSpPr>
          <p:nvPr/>
        </p:nvSpPr>
        <p:spPr>
          <a:xfrm>
            <a:off x="878628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8" name="Rectángulo 317">
            <a:extLst>
              <a:ext uri="{FF2B5EF4-FFF2-40B4-BE49-F238E27FC236}">
                <a16:creationId xmlns:a16="http://schemas.microsoft.com/office/drawing/2014/main" id="{634FBF5F-3D53-862B-8D63-85C3F3ADAB55}"/>
              </a:ext>
            </a:extLst>
          </p:cNvPr>
          <p:cNvSpPr>
            <a:spLocks noChangeAspect="1"/>
          </p:cNvSpPr>
          <p:nvPr/>
        </p:nvSpPr>
        <p:spPr>
          <a:xfrm>
            <a:off x="1031842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9" name="Rectángulo 318">
            <a:extLst>
              <a:ext uri="{FF2B5EF4-FFF2-40B4-BE49-F238E27FC236}">
                <a16:creationId xmlns:a16="http://schemas.microsoft.com/office/drawing/2014/main" id="{A18BEAB4-2915-E8DC-97E9-77410D7E2FB2}"/>
              </a:ext>
            </a:extLst>
          </p:cNvPr>
          <p:cNvSpPr>
            <a:spLocks noChangeAspect="1"/>
          </p:cNvSpPr>
          <p:nvPr/>
        </p:nvSpPr>
        <p:spPr>
          <a:xfrm>
            <a:off x="1185056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0" name="Rectángulo 319">
            <a:extLst>
              <a:ext uri="{FF2B5EF4-FFF2-40B4-BE49-F238E27FC236}">
                <a16:creationId xmlns:a16="http://schemas.microsoft.com/office/drawing/2014/main" id="{76DCF220-2A0B-538A-EC3D-FF44D09442F3}"/>
              </a:ext>
            </a:extLst>
          </p:cNvPr>
          <p:cNvSpPr>
            <a:spLocks noChangeAspect="1"/>
          </p:cNvSpPr>
          <p:nvPr/>
        </p:nvSpPr>
        <p:spPr>
          <a:xfrm>
            <a:off x="1338270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5" name="Rectángulo 314">
            <a:extLst>
              <a:ext uri="{FF2B5EF4-FFF2-40B4-BE49-F238E27FC236}">
                <a16:creationId xmlns:a16="http://schemas.microsoft.com/office/drawing/2014/main" id="{6622D76E-C5C9-E106-3A34-35746D36B6C6}"/>
              </a:ext>
            </a:extLst>
          </p:cNvPr>
          <p:cNvSpPr>
            <a:spLocks noChangeAspect="1"/>
          </p:cNvSpPr>
          <p:nvPr/>
        </p:nvSpPr>
        <p:spPr>
          <a:xfrm>
            <a:off x="1491484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6" name="Rectángulo 315">
            <a:extLst>
              <a:ext uri="{FF2B5EF4-FFF2-40B4-BE49-F238E27FC236}">
                <a16:creationId xmlns:a16="http://schemas.microsoft.com/office/drawing/2014/main" id="{AC704A09-836E-9EEB-B35D-90AF8C625A05}"/>
              </a:ext>
            </a:extLst>
          </p:cNvPr>
          <p:cNvSpPr>
            <a:spLocks noChangeAspect="1"/>
          </p:cNvSpPr>
          <p:nvPr/>
        </p:nvSpPr>
        <p:spPr>
          <a:xfrm>
            <a:off x="1644698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7" name="Rectángulo 316">
            <a:extLst>
              <a:ext uri="{FF2B5EF4-FFF2-40B4-BE49-F238E27FC236}">
                <a16:creationId xmlns:a16="http://schemas.microsoft.com/office/drawing/2014/main" id="{26815A12-C2D3-EBC9-30FB-ACED36EABE2F}"/>
              </a:ext>
            </a:extLst>
          </p:cNvPr>
          <p:cNvSpPr>
            <a:spLocks noChangeAspect="1"/>
          </p:cNvSpPr>
          <p:nvPr/>
        </p:nvSpPr>
        <p:spPr>
          <a:xfrm>
            <a:off x="1797912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9" name="Rectángulo 308">
            <a:extLst>
              <a:ext uri="{FF2B5EF4-FFF2-40B4-BE49-F238E27FC236}">
                <a16:creationId xmlns:a16="http://schemas.microsoft.com/office/drawing/2014/main" id="{3F91B974-F489-27C5-EF15-7083A4AAAD57}"/>
              </a:ext>
            </a:extLst>
          </p:cNvPr>
          <p:cNvSpPr>
            <a:spLocks noChangeAspect="1"/>
          </p:cNvSpPr>
          <p:nvPr/>
        </p:nvSpPr>
        <p:spPr>
          <a:xfrm>
            <a:off x="265772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0" name="Rectángulo 309">
            <a:extLst>
              <a:ext uri="{FF2B5EF4-FFF2-40B4-BE49-F238E27FC236}">
                <a16:creationId xmlns:a16="http://schemas.microsoft.com/office/drawing/2014/main" id="{38C5F9A4-E8B3-4AA5-A929-0729C1D13075}"/>
              </a:ext>
            </a:extLst>
          </p:cNvPr>
          <p:cNvSpPr>
            <a:spLocks noChangeAspect="1"/>
          </p:cNvSpPr>
          <p:nvPr/>
        </p:nvSpPr>
        <p:spPr>
          <a:xfrm>
            <a:off x="418986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5" name="Rectángulo 304">
            <a:extLst>
              <a:ext uri="{FF2B5EF4-FFF2-40B4-BE49-F238E27FC236}">
                <a16:creationId xmlns:a16="http://schemas.microsoft.com/office/drawing/2014/main" id="{9DACCA06-F73C-FC25-2D03-4C919ADCD982}"/>
              </a:ext>
            </a:extLst>
          </p:cNvPr>
          <p:cNvSpPr>
            <a:spLocks noChangeAspect="1"/>
          </p:cNvSpPr>
          <p:nvPr/>
        </p:nvSpPr>
        <p:spPr>
          <a:xfrm>
            <a:off x="572200" y="5060212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6" name="Rectángulo 305">
            <a:extLst>
              <a:ext uri="{FF2B5EF4-FFF2-40B4-BE49-F238E27FC236}">
                <a16:creationId xmlns:a16="http://schemas.microsoft.com/office/drawing/2014/main" id="{C0C7DEF3-F797-C5ED-0019-7E5DB9EA9654}"/>
              </a:ext>
            </a:extLst>
          </p:cNvPr>
          <p:cNvSpPr>
            <a:spLocks noChangeAspect="1"/>
          </p:cNvSpPr>
          <p:nvPr/>
        </p:nvSpPr>
        <p:spPr>
          <a:xfrm>
            <a:off x="725414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7" name="Rectángulo 306">
            <a:extLst>
              <a:ext uri="{FF2B5EF4-FFF2-40B4-BE49-F238E27FC236}">
                <a16:creationId xmlns:a16="http://schemas.microsoft.com/office/drawing/2014/main" id="{27EEB3D2-5101-1032-A395-BEB7FB9AE9E3}"/>
              </a:ext>
            </a:extLst>
          </p:cNvPr>
          <p:cNvSpPr>
            <a:spLocks noChangeAspect="1"/>
          </p:cNvSpPr>
          <p:nvPr/>
        </p:nvSpPr>
        <p:spPr>
          <a:xfrm>
            <a:off x="878628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0" name="Rectángulo 299">
            <a:extLst>
              <a:ext uri="{FF2B5EF4-FFF2-40B4-BE49-F238E27FC236}">
                <a16:creationId xmlns:a16="http://schemas.microsoft.com/office/drawing/2014/main" id="{52CE2DC1-9927-614C-7F2C-CBDEDFAC5E18}"/>
              </a:ext>
            </a:extLst>
          </p:cNvPr>
          <p:cNvSpPr>
            <a:spLocks noChangeAspect="1"/>
          </p:cNvSpPr>
          <p:nvPr/>
        </p:nvSpPr>
        <p:spPr>
          <a:xfrm>
            <a:off x="1031842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1" name="Rectángulo 300">
            <a:extLst>
              <a:ext uri="{FF2B5EF4-FFF2-40B4-BE49-F238E27FC236}">
                <a16:creationId xmlns:a16="http://schemas.microsoft.com/office/drawing/2014/main" id="{BD50FE52-0DB4-EC4D-E9BE-EBB425078E8F}"/>
              </a:ext>
            </a:extLst>
          </p:cNvPr>
          <p:cNvSpPr>
            <a:spLocks noChangeAspect="1"/>
          </p:cNvSpPr>
          <p:nvPr/>
        </p:nvSpPr>
        <p:spPr>
          <a:xfrm>
            <a:off x="1185056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2" name="Rectángulo 301">
            <a:extLst>
              <a:ext uri="{FF2B5EF4-FFF2-40B4-BE49-F238E27FC236}">
                <a16:creationId xmlns:a16="http://schemas.microsoft.com/office/drawing/2014/main" id="{6F2FFEF6-F91F-50A1-9631-3C1E1CF75E6F}"/>
              </a:ext>
            </a:extLst>
          </p:cNvPr>
          <p:cNvSpPr>
            <a:spLocks noChangeAspect="1"/>
          </p:cNvSpPr>
          <p:nvPr/>
        </p:nvSpPr>
        <p:spPr>
          <a:xfrm>
            <a:off x="1338270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7" name="Rectángulo 296">
            <a:extLst>
              <a:ext uri="{FF2B5EF4-FFF2-40B4-BE49-F238E27FC236}">
                <a16:creationId xmlns:a16="http://schemas.microsoft.com/office/drawing/2014/main" id="{8E1F3BD5-6D57-B430-CC51-B964D54AA31D}"/>
              </a:ext>
            </a:extLst>
          </p:cNvPr>
          <p:cNvSpPr>
            <a:spLocks noChangeAspect="1"/>
          </p:cNvSpPr>
          <p:nvPr/>
        </p:nvSpPr>
        <p:spPr>
          <a:xfrm>
            <a:off x="1491484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8" name="Rectángulo 297">
            <a:extLst>
              <a:ext uri="{FF2B5EF4-FFF2-40B4-BE49-F238E27FC236}">
                <a16:creationId xmlns:a16="http://schemas.microsoft.com/office/drawing/2014/main" id="{B3C1A66C-B6A0-1715-A1B1-CCF2071190BF}"/>
              </a:ext>
            </a:extLst>
          </p:cNvPr>
          <p:cNvSpPr>
            <a:spLocks noChangeAspect="1"/>
          </p:cNvSpPr>
          <p:nvPr/>
        </p:nvSpPr>
        <p:spPr>
          <a:xfrm>
            <a:off x="1644698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9" name="Rectángulo 298">
            <a:extLst>
              <a:ext uri="{FF2B5EF4-FFF2-40B4-BE49-F238E27FC236}">
                <a16:creationId xmlns:a16="http://schemas.microsoft.com/office/drawing/2014/main" id="{1EE2D6F2-112B-CD4E-00CA-0A4918654445}"/>
              </a:ext>
            </a:extLst>
          </p:cNvPr>
          <p:cNvSpPr>
            <a:spLocks noChangeAspect="1"/>
          </p:cNvSpPr>
          <p:nvPr/>
        </p:nvSpPr>
        <p:spPr>
          <a:xfrm>
            <a:off x="1797912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9" name="Rectángulo 288">
            <a:extLst>
              <a:ext uri="{FF2B5EF4-FFF2-40B4-BE49-F238E27FC236}">
                <a16:creationId xmlns:a16="http://schemas.microsoft.com/office/drawing/2014/main" id="{45C95762-18FC-77F7-A34D-BD73F0085BB7}"/>
              </a:ext>
            </a:extLst>
          </p:cNvPr>
          <p:cNvSpPr>
            <a:spLocks noChangeAspect="1"/>
          </p:cNvSpPr>
          <p:nvPr/>
        </p:nvSpPr>
        <p:spPr>
          <a:xfrm>
            <a:off x="265772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0" name="Rectángulo 289">
            <a:extLst>
              <a:ext uri="{FF2B5EF4-FFF2-40B4-BE49-F238E27FC236}">
                <a16:creationId xmlns:a16="http://schemas.microsoft.com/office/drawing/2014/main" id="{19D03CA0-03C4-ACDE-4529-2B95AF6882DA}"/>
              </a:ext>
            </a:extLst>
          </p:cNvPr>
          <p:cNvSpPr>
            <a:spLocks noChangeAspect="1"/>
          </p:cNvSpPr>
          <p:nvPr/>
        </p:nvSpPr>
        <p:spPr>
          <a:xfrm>
            <a:off x="418986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5" name="Rectángulo 284">
            <a:extLst>
              <a:ext uri="{FF2B5EF4-FFF2-40B4-BE49-F238E27FC236}">
                <a16:creationId xmlns:a16="http://schemas.microsoft.com/office/drawing/2014/main" id="{BB65D9A6-1CC3-FBF8-996F-AD21363C0460}"/>
              </a:ext>
            </a:extLst>
          </p:cNvPr>
          <p:cNvSpPr>
            <a:spLocks noChangeAspect="1"/>
          </p:cNvSpPr>
          <p:nvPr/>
        </p:nvSpPr>
        <p:spPr>
          <a:xfrm>
            <a:off x="572200" y="522529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6" name="Rectángulo 285">
            <a:extLst>
              <a:ext uri="{FF2B5EF4-FFF2-40B4-BE49-F238E27FC236}">
                <a16:creationId xmlns:a16="http://schemas.microsoft.com/office/drawing/2014/main" id="{D22E571B-148E-579C-40AB-7F5144D9A8C7}"/>
              </a:ext>
            </a:extLst>
          </p:cNvPr>
          <p:cNvSpPr>
            <a:spLocks noChangeAspect="1"/>
          </p:cNvSpPr>
          <p:nvPr/>
        </p:nvSpPr>
        <p:spPr>
          <a:xfrm>
            <a:off x="725414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7" name="Rectángulo 286">
            <a:extLst>
              <a:ext uri="{FF2B5EF4-FFF2-40B4-BE49-F238E27FC236}">
                <a16:creationId xmlns:a16="http://schemas.microsoft.com/office/drawing/2014/main" id="{C58DEDB8-A5E1-CB5A-9565-7E48B87BCB07}"/>
              </a:ext>
            </a:extLst>
          </p:cNvPr>
          <p:cNvSpPr>
            <a:spLocks noChangeAspect="1"/>
          </p:cNvSpPr>
          <p:nvPr/>
        </p:nvSpPr>
        <p:spPr>
          <a:xfrm>
            <a:off x="878628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0" name="Rectángulo 279">
            <a:extLst>
              <a:ext uri="{FF2B5EF4-FFF2-40B4-BE49-F238E27FC236}">
                <a16:creationId xmlns:a16="http://schemas.microsoft.com/office/drawing/2014/main" id="{66124341-A45E-493A-4C20-FC40D010E3AF}"/>
              </a:ext>
            </a:extLst>
          </p:cNvPr>
          <p:cNvSpPr>
            <a:spLocks noChangeAspect="1"/>
          </p:cNvSpPr>
          <p:nvPr/>
        </p:nvSpPr>
        <p:spPr>
          <a:xfrm>
            <a:off x="1031842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1" name="Rectángulo 280">
            <a:extLst>
              <a:ext uri="{FF2B5EF4-FFF2-40B4-BE49-F238E27FC236}">
                <a16:creationId xmlns:a16="http://schemas.microsoft.com/office/drawing/2014/main" id="{D245FA78-649B-74C9-3830-F6DD26B1BE1F}"/>
              </a:ext>
            </a:extLst>
          </p:cNvPr>
          <p:cNvSpPr>
            <a:spLocks noChangeAspect="1"/>
          </p:cNvSpPr>
          <p:nvPr/>
        </p:nvSpPr>
        <p:spPr>
          <a:xfrm>
            <a:off x="1185056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2" name="Rectángulo 281">
            <a:extLst>
              <a:ext uri="{FF2B5EF4-FFF2-40B4-BE49-F238E27FC236}">
                <a16:creationId xmlns:a16="http://schemas.microsoft.com/office/drawing/2014/main" id="{AF09F3AE-5AF6-522A-2526-512F5E1E58B5}"/>
              </a:ext>
            </a:extLst>
          </p:cNvPr>
          <p:cNvSpPr>
            <a:spLocks noChangeAspect="1"/>
          </p:cNvSpPr>
          <p:nvPr/>
        </p:nvSpPr>
        <p:spPr>
          <a:xfrm>
            <a:off x="1338270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7" name="Rectángulo 276">
            <a:extLst>
              <a:ext uri="{FF2B5EF4-FFF2-40B4-BE49-F238E27FC236}">
                <a16:creationId xmlns:a16="http://schemas.microsoft.com/office/drawing/2014/main" id="{2AB9F04E-FE25-1837-E4C2-847C5546409B}"/>
              </a:ext>
            </a:extLst>
          </p:cNvPr>
          <p:cNvSpPr>
            <a:spLocks noChangeAspect="1"/>
          </p:cNvSpPr>
          <p:nvPr/>
        </p:nvSpPr>
        <p:spPr>
          <a:xfrm>
            <a:off x="1491484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8" name="Rectángulo 277">
            <a:extLst>
              <a:ext uri="{FF2B5EF4-FFF2-40B4-BE49-F238E27FC236}">
                <a16:creationId xmlns:a16="http://schemas.microsoft.com/office/drawing/2014/main" id="{93775F88-16D0-05DE-9EFB-EB0415D1879F}"/>
              </a:ext>
            </a:extLst>
          </p:cNvPr>
          <p:cNvSpPr>
            <a:spLocks noChangeAspect="1"/>
          </p:cNvSpPr>
          <p:nvPr/>
        </p:nvSpPr>
        <p:spPr>
          <a:xfrm>
            <a:off x="1644698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9" name="Rectángulo 278">
            <a:extLst>
              <a:ext uri="{FF2B5EF4-FFF2-40B4-BE49-F238E27FC236}">
                <a16:creationId xmlns:a16="http://schemas.microsoft.com/office/drawing/2014/main" id="{976E0FE4-593A-B1D7-9353-58AE278A8603}"/>
              </a:ext>
            </a:extLst>
          </p:cNvPr>
          <p:cNvSpPr>
            <a:spLocks noChangeAspect="1"/>
          </p:cNvSpPr>
          <p:nvPr/>
        </p:nvSpPr>
        <p:spPr>
          <a:xfrm>
            <a:off x="1797912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1" name="Rectángulo 270">
            <a:extLst>
              <a:ext uri="{FF2B5EF4-FFF2-40B4-BE49-F238E27FC236}">
                <a16:creationId xmlns:a16="http://schemas.microsoft.com/office/drawing/2014/main" id="{79777B18-B85C-387F-D5AD-737D06744C98}"/>
              </a:ext>
            </a:extLst>
          </p:cNvPr>
          <p:cNvSpPr>
            <a:spLocks noChangeAspect="1"/>
          </p:cNvSpPr>
          <p:nvPr/>
        </p:nvSpPr>
        <p:spPr>
          <a:xfrm>
            <a:off x="265772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2" name="Rectángulo 271">
            <a:extLst>
              <a:ext uri="{FF2B5EF4-FFF2-40B4-BE49-F238E27FC236}">
                <a16:creationId xmlns:a16="http://schemas.microsoft.com/office/drawing/2014/main" id="{961868B0-B93D-0C60-23B6-D17A2EF1A6CC}"/>
              </a:ext>
            </a:extLst>
          </p:cNvPr>
          <p:cNvSpPr>
            <a:spLocks noChangeAspect="1"/>
          </p:cNvSpPr>
          <p:nvPr/>
        </p:nvSpPr>
        <p:spPr>
          <a:xfrm>
            <a:off x="418986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7" name="Rectángulo 266">
            <a:extLst>
              <a:ext uri="{FF2B5EF4-FFF2-40B4-BE49-F238E27FC236}">
                <a16:creationId xmlns:a16="http://schemas.microsoft.com/office/drawing/2014/main" id="{E68D4B65-43A4-A6EA-A72B-356C2B8C0DC4}"/>
              </a:ext>
            </a:extLst>
          </p:cNvPr>
          <p:cNvSpPr>
            <a:spLocks noChangeAspect="1"/>
          </p:cNvSpPr>
          <p:nvPr/>
        </p:nvSpPr>
        <p:spPr>
          <a:xfrm>
            <a:off x="572200" y="538696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8" name="Rectángulo 267">
            <a:extLst>
              <a:ext uri="{FF2B5EF4-FFF2-40B4-BE49-F238E27FC236}">
                <a16:creationId xmlns:a16="http://schemas.microsoft.com/office/drawing/2014/main" id="{139354D8-F0B3-19B3-BDB2-C70C59DB9983}"/>
              </a:ext>
            </a:extLst>
          </p:cNvPr>
          <p:cNvSpPr>
            <a:spLocks noChangeAspect="1"/>
          </p:cNvSpPr>
          <p:nvPr/>
        </p:nvSpPr>
        <p:spPr>
          <a:xfrm>
            <a:off x="725414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9" name="Rectángulo 268">
            <a:extLst>
              <a:ext uri="{FF2B5EF4-FFF2-40B4-BE49-F238E27FC236}">
                <a16:creationId xmlns:a16="http://schemas.microsoft.com/office/drawing/2014/main" id="{C42122F6-C984-318B-BA7E-459127EF8427}"/>
              </a:ext>
            </a:extLst>
          </p:cNvPr>
          <p:cNvSpPr>
            <a:spLocks noChangeAspect="1"/>
          </p:cNvSpPr>
          <p:nvPr/>
        </p:nvSpPr>
        <p:spPr>
          <a:xfrm>
            <a:off x="878628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2" name="Rectángulo 261">
            <a:extLst>
              <a:ext uri="{FF2B5EF4-FFF2-40B4-BE49-F238E27FC236}">
                <a16:creationId xmlns:a16="http://schemas.microsoft.com/office/drawing/2014/main" id="{F87B4765-4FB6-6012-438A-BD94909AF466}"/>
              </a:ext>
            </a:extLst>
          </p:cNvPr>
          <p:cNvSpPr>
            <a:spLocks noChangeAspect="1"/>
          </p:cNvSpPr>
          <p:nvPr/>
        </p:nvSpPr>
        <p:spPr>
          <a:xfrm>
            <a:off x="1031842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3" name="Rectángulo 262">
            <a:extLst>
              <a:ext uri="{FF2B5EF4-FFF2-40B4-BE49-F238E27FC236}">
                <a16:creationId xmlns:a16="http://schemas.microsoft.com/office/drawing/2014/main" id="{3CEE1CDC-06C0-009D-6DB2-44C5980EDFB0}"/>
              </a:ext>
            </a:extLst>
          </p:cNvPr>
          <p:cNvSpPr>
            <a:spLocks noChangeAspect="1"/>
          </p:cNvSpPr>
          <p:nvPr/>
        </p:nvSpPr>
        <p:spPr>
          <a:xfrm>
            <a:off x="1185056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Rectángulo 263">
            <a:extLst>
              <a:ext uri="{FF2B5EF4-FFF2-40B4-BE49-F238E27FC236}">
                <a16:creationId xmlns:a16="http://schemas.microsoft.com/office/drawing/2014/main" id="{EA5FE9CE-A13C-CCC7-977D-EA864DF85ABF}"/>
              </a:ext>
            </a:extLst>
          </p:cNvPr>
          <p:cNvSpPr>
            <a:spLocks noChangeAspect="1"/>
          </p:cNvSpPr>
          <p:nvPr/>
        </p:nvSpPr>
        <p:spPr>
          <a:xfrm>
            <a:off x="1338270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9" name="Rectángulo 258">
            <a:extLst>
              <a:ext uri="{FF2B5EF4-FFF2-40B4-BE49-F238E27FC236}">
                <a16:creationId xmlns:a16="http://schemas.microsoft.com/office/drawing/2014/main" id="{35795336-DF10-3DCB-60E8-78823B13345D}"/>
              </a:ext>
            </a:extLst>
          </p:cNvPr>
          <p:cNvSpPr>
            <a:spLocks noChangeAspect="1"/>
          </p:cNvSpPr>
          <p:nvPr/>
        </p:nvSpPr>
        <p:spPr>
          <a:xfrm>
            <a:off x="1491484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0" name="Rectángulo 259">
            <a:extLst>
              <a:ext uri="{FF2B5EF4-FFF2-40B4-BE49-F238E27FC236}">
                <a16:creationId xmlns:a16="http://schemas.microsoft.com/office/drawing/2014/main" id="{506B0CEB-8FD7-58F1-8206-2BB950116FF9}"/>
              </a:ext>
            </a:extLst>
          </p:cNvPr>
          <p:cNvSpPr>
            <a:spLocks noChangeAspect="1"/>
          </p:cNvSpPr>
          <p:nvPr/>
        </p:nvSpPr>
        <p:spPr>
          <a:xfrm>
            <a:off x="1644698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1" name="Rectángulo 260">
            <a:extLst>
              <a:ext uri="{FF2B5EF4-FFF2-40B4-BE49-F238E27FC236}">
                <a16:creationId xmlns:a16="http://schemas.microsoft.com/office/drawing/2014/main" id="{551D1EE4-BF0C-63E4-2D8A-FAF3AAE43A1F}"/>
              </a:ext>
            </a:extLst>
          </p:cNvPr>
          <p:cNvSpPr>
            <a:spLocks noChangeAspect="1"/>
          </p:cNvSpPr>
          <p:nvPr/>
        </p:nvSpPr>
        <p:spPr>
          <a:xfrm>
            <a:off x="1797912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9" name="Rectángulo 248">
            <a:extLst>
              <a:ext uri="{FF2B5EF4-FFF2-40B4-BE49-F238E27FC236}">
                <a16:creationId xmlns:a16="http://schemas.microsoft.com/office/drawing/2014/main" id="{1920D88F-5B58-910B-4B98-15702CF9E50B}"/>
              </a:ext>
            </a:extLst>
          </p:cNvPr>
          <p:cNvSpPr>
            <a:spLocks noChangeAspect="1"/>
          </p:cNvSpPr>
          <p:nvPr/>
        </p:nvSpPr>
        <p:spPr>
          <a:xfrm>
            <a:off x="265772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Rectángulo 249">
            <a:extLst>
              <a:ext uri="{FF2B5EF4-FFF2-40B4-BE49-F238E27FC236}">
                <a16:creationId xmlns:a16="http://schemas.microsoft.com/office/drawing/2014/main" id="{82FFF8AC-8523-F8D3-866A-CF335409D3B4}"/>
              </a:ext>
            </a:extLst>
          </p:cNvPr>
          <p:cNvSpPr>
            <a:spLocks noChangeAspect="1"/>
          </p:cNvSpPr>
          <p:nvPr/>
        </p:nvSpPr>
        <p:spPr>
          <a:xfrm>
            <a:off x="418986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5" name="Rectángulo 244">
            <a:extLst>
              <a:ext uri="{FF2B5EF4-FFF2-40B4-BE49-F238E27FC236}">
                <a16:creationId xmlns:a16="http://schemas.microsoft.com/office/drawing/2014/main" id="{BE5264CC-6CDB-57BD-B88D-ECA67AC6FA0C}"/>
              </a:ext>
            </a:extLst>
          </p:cNvPr>
          <p:cNvSpPr>
            <a:spLocks noChangeAspect="1"/>
          </p:cNvSpPr>
          <p:nvPr/>
        </p:nvSpPr>
        <p:spPr>
          <a:xfrm>
            <a:off x="572200" y="555452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6" name="Rectángulo 245">
            <a:extLst>
              <a:ext uri="{FF2B5EF4-FFF2-40B4-BE49-F238E27FC236}">
                <a16:creationId xmlns:a16="http://schemas.microsoft.com/office/drawing/2014/main" id="{EFFA5E36-0312-6F72-BE98-7EECF58B08C9}"/>
              </a:ext>
            </a:extLst>
          </p:cNvPr>
          <p:cNvSpPr>
            <a:spLocks noChangeAspect="1"/>
          </p:cNvSpPr>
          <p:nvPr/>
        </p:nvSpPr>
        <p:spPr>
          <a:xfrm>
            <a:off x="725414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Rectángulo 246">
            <a:extLst>
              <a:ext uri="{FF2B5EF4-FFF2-40B4-BE49-F238E27FC236}">
                <a16:creationId xmlns:a16="http://schemas.microsoft.com/office/drawing/2014/main" id="{F62E2FFB-1E28-678A-ECE2-8958687BF4E2}"/>
              </a:ext>
            </a:extLst>
          </p:cNvPr>
          <p:cNvSpPr>
            <a:spLocks noChangeAspect="1"/>
          </p:cNvSpPr>
          <p:nvPr/>
        </p:nvSpPr>
        <p:spPr>
          <a:xfrm>
            <a:off x="878628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0" name="Rectángulo 239">
            <a:extLst>
              <a:ext uri="{FF2B5EF4-FFF2-40B4-BE49-F238E27FC236}">
                <a16:creationId xmlns:a16="http://schemas.microsoft.com/office/drawing/2014/main" id="{050D89A9-5A85-1A5E-9D9A-278C8B402686}"/>
              </a:ext>
            </a:extLst>
          </p:cNvPr>
          <p:cNvSpPr>
            <a:spLocks noChangeAspect="1"/>
          </p:cNvSpPr>
          <p:nvPr/>
        </p:nvSpPr>
        <p:spPr>
          <a:xfrm>
            <a:off x="1031842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1" name="Rectángulo 240">
            <a:extLst>
              <a:ext uri="{FF2B5EF4-FFF2-40B4-BE49-F238E27FC236}">
                <a16:creationId xmlns:a16="http://schemas.microsoft.com/office/drawing/2014/main" id="{9B829578-408C-547C-0A3E-B542CE8C0C41}"/>
              </a:ext>
            </a:extLst>
          </p:cNvPr>
          <p:cNvSpPr>
            <a:spLocks noChangeAspect="1"/>
          </p:cNvSpPr>
          <p:nvPr/>
        </p:nvSpPr>
        <p:spPr>
          <a:xfrm>
            <a:off x="1185056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2" name="Rectángulo 241">
            <a:extLst>
              <a:ext uri="{FF2B5EF4-FFF2-40B4-BE49-F238E27FC236}">
                <a16:creationId xmlns:a16="http://schemas.microsoft.com/office/drawing/2014/main" id="{5134A7AD-42FA-26FA-5E09-C0F23DE8F1E2}"/>
              </a:ext>
            </a:extLst>
          </p:cNvPr>
          <p:cNvSpPr>
            <a:spLocks noChangeAspect="1"/>
          </p:cNvSpPr>
          <p:nvPr/>
        </p:nvSpPr>
        <p:spPr>
          <a:xfrm>
            <a:off x="1338270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7" name="Rectángulo 236">
            <a:extLst>
              <a:ext uri="{FF2B5EF4-FFF2-40B4-BE49-F238E27FC236}">
                <a16:creationId xmlns:a16="http://schemas.microsoft.com/office/drawing/2014/main" id="{34C8A984-449B-EBE3-49B3-DB51B81C51D9}"/>
              </a:ext>
            </a:extLst>
          </p:cNvPr>
          <p:cNvSpPr>
            <a:spLocks noChangeAspect="1"/>
          </p:cNvSpPr>
          <p:nvPr/>
        </p:nvSpPr>
        <p:spPr>
          <a:xfrm>
            <a:off x="1491484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8" name="Rectángulo 237">
            <a:extLst>
              <a:ext uri="{FF2B5EF4-FFF2-40B4-BE49-F238E27FC236}">
                <a16:creationId xmlns:a16="http://schemas.microsoft.com/office/drawing/2014/main" id="{D57C3456-A0A2-E5F8-067B-4E57061FB425}"/>
              </a:ext>
            </a:extLst>
          </p:cNvPr>
          <p:cNvSpPr>
            <a:spLocks noChangeAspect="1"/>
          </p:cNvSpPr>
          <p:nvPr/>
        </p:nvSpPr>
        <p:spPr>
          <a:xfrm>
            <a:off x="1644698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9" name="Rectángulo 238">
            <a:extLst>
              <a:ext uri="{FF2B5EF4-FFF2-40B4-BE49-F238E27FC236}">
                <a16:creationId xmlns:a16="http://schemas.microsoft.com/office/drawing/2014/main" id="{C98E6130-733A-4881-20B2-619197A4247E}"/>
              </a:ext>
            </a:extLst>
          </p:cNvPr>
          <p:cNvSpPr>
            <a:spLocks noChangeAspect="1"/>
          </p:cNvSpPr>
          <p:nvPr/>
        </p:nvSpPr>
        <p:spPr>
          <a:xfrm>
            <a:off x="1797912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1" name="Rectángulo 230">
            <a:extLst>
              <a:ext uri="{FF2B5EF4-FFF2-40B4-BE49-F238E27FC236}">
                <a16:creationId xmlns:a16="http://schemas.microsoft.com/office/drawing/2014/main" id="{EABF9D2F-6C3B-0A00-53BF-7AF5BD1DE298}"/>
              </a:ext>
            </a:extLst>
          </p:cNvPr>
          <p:cNvSpPr>
            <a:spLocks noChangeAspect="1"/>
          </p:cNvSpPr>
          <p:nvPr/>
        </p:nvSpPr>
        <p:spPr>
          <a:xfrm>
            <a:off x="265772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2" name="Rectángulo 231">
            <a:extLst>
              <a:ext uri="{FF2B5EF4-FFF2-40B4-BE49-F238E27FC236}">
                <a16:creationId xmlns:a16="http://schemas.microsoft.com/office/drawing/2014/main" id="{B2751F90-48F8-4FC8-7831-9A8FF442C2F9}"/>
              </a:ext>
            </a:extLst>
          </p:cNvPr>
          <p:cNvSpPr>
            <a:spLocks noChangeAspect="1"/>
          </p:cNvSpPr>
          <p:nvPr/>
        </p:nvSpPr>
        <p:spPr>
          <a:xfrm>
            <a:off x="418986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7" name="Rectángulo 226">
            <a:extLst>
              <a:ext uri="{FF2B5EF4-FFF2-40B4-BE49-F238E27FC236}">
                <a16:creationId xmlns:a16="http://schemas.microsoft.com/office/drawing/2014/main" id="{6A05DA3E-17B0-EACA-89C1-59738DC3F659}"/>
              </a:ext>
            </a:extLst>
          </p:cNvPr>
          <p:cNvSpPr>
            <a:spLocks noChangeAspect="1"/>
          </p:cNvSpPr>
          <p:nvPr/>
        </p:nvSpPr>
        <p:spPr>
          <a:xfrm>
            <a:off x="572200" y="571619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8" name="Rectángulo 227">
            <a:extLst>
              <a:ext uri="{FF2B5EF4-FFF2-40B4-BE49-F238E27FC236}">
                <a16:creationId xmlns:a16="http://schemas.microsoft.com/office/drawing/2014/main" id="{FBFA2111-1B96-7BAE-F723-615B756F1563}"/>
              </a:ext>
            </a:extLst>
          </p:cNvPr>
          <p:cNvSpPr>
            <a:spLocks noChangeAspect="1"/>
          </p:cNvSpPr>
          <p:nvPr/>
        </p:nvSpPr>
        <p:spPr>
          <a:xfrm>
            <a:off x="725414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9" name="Rectángulo 228">
            <a:extLst>
              <a:ext uri="{FF2B5EF4-FFF2-40B4-BE49-F238E27FC236}">
                <a16:creationId xmlns:a16="http://schemas.microsoft.com/office/drawing/2014/main" id="{7EE36619-D474-856F-6E04-160363FACE0B}"/>
              </a:ext>
            </a:extLst>
          </p:cNvPr>
          <p:cNvSpPr>
            <a:spLocks noChangeAspect="1"/>
          </p:cNvSpPr>
          <p:nvPr/>
        </p:nvSpPr>
        <p:spPr>
          <a:xfrm>
            <a:off x="878628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2" name="Rectángulo 221">
            <a:extLst>
              <a:ext uri="{FF2B5EF4-FFF2-40B4-BE49-F238E27FC236}">
                <a16:creationId xmlns:a16="http://schemas.microsoft.com/office/drawing/2014/main" id="{642F60BC-302E-351C-0F7A-8EC70FC7469C}"/>
              </a:ext>
            </a:extLst>
          </p:cNvPr>
          <p:cNvSpPr>
            <a:spLocks noChangeAspect="1"/>
          </p:cNvSpPr>
          <p:nvPr/>
        </p:nvSpPr>
        <p:spPr>
          <a:xfrm>
            <a:off x="1031842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3" name="Rectángulo 222">
            <a:extLst>
              <a:ext uri="{FF2B5EF4-FFF2-40B4-BE49-F238E27FC236}">
                <a16:creationId xmlns:a16="http://schemas.microsoft.com/office/drawing/2014/main" id="{C14166EB-7D30-3C38-78AF-36EA2BDC02D8}"/>
              </a:ext>
            </a:extLst>
          </p:cNvPr>
          <p:cNvSpPr>
            <a:spLocks noChangeAspect="1"/>
          </p:cNvSpPr>
          <p:nvPr/>
        </p:nvSpPr>
        <p:spPr>
          <a:xfrm>
            <a:off x="1185056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4" name="Rectángulo 223">
            <a:extLst>
              <a:ext uri="{FF2B5EF4-FFF2-40B4-BE49-F238E27FC236}">
                <a16:creationId xmlns:a16="http://schemas.microsoft.com/office/drawing/2014/main" id="{9C3F5B15-D57A-04C4-04B7-8F4D73A46A05}"/>
              </a:ext>
            </a:extLst>
          </p:cNvPr>
          <p:cNvSpPr>
            <a:spLocks noChangeAspect="1"/>
          </p:cNvSpPr>
          <p:nvPr/>
        </p:nvSpPr>
        <p:spPr>
          <a:xfrm>
            <a:off x="1338270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A0DA1941-0B87-F3A1-006A-1B2B87781E6F}"/>
              </a:ext>
            </a:extLst>
          </p:cNvPr>
          <p:cNvSpPr>
            <a:spLocks noChangeAspect="1"/>
          </p:cNvSpPr>
          <p:nvPr/>
        </p:nvSpPr>
        <p:spPr>
          <a:xfrm>
            <a:off x="1491484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0" name="Rectángulo 219">
            <a:extLst>
              <a:ext uri="{FF2B5EF4-FFF2-40B4-BE49-F238E27FC236}">
                <a16:creationId xmlns:a16="http://schemas.microsoft.com/office/drawing/2014/main" id="{0CA7B246-1E5A-022A-DEB4-F6BAAA36BE2E}"/>
              </a:ext>
            </a:extLst>
          </p:cNvPr>
          <p:cNvSpPr>
            <a:spLocks noChangeAspect="1"/>
          </p:cNvSpPr>
          <p:nvPr/>
        </p:nvSpPr>
        <p:spPr>
          <a:xfrm>
            <a:off x="1644698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1" name="Rectángulo 220">
            <a:extLst>
              <a:ext uri="{FF2B5EF4-FFF2-40B4-BE49-F238E27FC236}">
                <a16:creationId xmlns:a16="http://schemas.microsoft.com/office/drawing/2014/main" id="{FBDF922B-7680-6743-018F-BB0678CCC91E}"/>
              </a:ext>
            </a:extLst>
          </p:cNvPr>
          <p:cNvSpPr>
            <a:spLocks noChangeAspect="1"/>
          </p:cNvSpPr>
          <p:nvPr/>
        </p:nvSpPr>
        <p:spPr>
          <a:xfrm>
            <a:off x="1797912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1" name="Rectángulo 210">
            <a:extLst>
              <a:ext uri="{FF2B5EF4-FFF2-40B4-BE49-F238E27FC236}">
                <a16:creationId xmlns:a16="http://schemas.microsoft.com/office/drawing/2014/main" id="{8BB82532-3E56-C5FE-EFA7-CBE9B544331A}"/>
              </a:ext>
            </a:extLst>
          </p:cNvPr>
          <p:cNvSpPr>
            <a:spLocks noChangeAspect="1"/>
          </p:cNvSpPr>
          <p:nvPr/>
        </p:nvSpPr>
        <p:spPr>
          <a:xfrm>
            <a:off x="265772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2" name="Rectángulo 211">
            <a:extLst>
              <a:ext uri="{FF2B5EF4-FFF2-40B4-BE49-F238E27FC236}">
                <a16:creationId xmlns:a16="http://schemas.microsoft.com/office/drawing/2014/main" id="{B7602716-8C88-80BC-60DC-14E710E79EC8}"/>
              </a:ext>
            </a:extLst>
          </p:cNvPr>
          <p:cNvSpPr>
            <a:spLocks noChangeAspect="1"/>
          </p:cNvSpPr>
          <p:nvPr/>
        </p:nvSpPr>
        <p:spPr>
          <a:xfrm>
            <a:off x="418986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7" name="Rectángulo 206">
            <a:extLst>
              <a:ext uri="{FF2B5EF4-FFF2-40B4-BE49-F238E27FC236}">
                <a16:creationId xmlns:a16="http://schemas.microsoft.com/office/drawing/2014/main" id="{31D814C7-7D74-A38C-92FB-EF37DDA2059E}"/>
              </a:ext>
            </a:extLst>
          </p:cNvPr>
          <p:cNvSpPr>
            <a:spLocks noChangeAspect="1"/>
          </p:cNvSpPr>
          <p:nvPr/>
        </p:nvSpPr>
        <p:spPr>
          <a:xfrm>
            <a:off x="572200" y="5881276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8" name="Rectángulo 207">
            <a:extLst>
              <a:ext uri="{FF2B5EF4-FFF2-40B4-BE49-F238E27FC236}">
                <a16:creationId xmlns:a16="http://schemas.microsoft.com/office/drawing/2014/main" id="{0A39A3C7-1DE3-E3BD-6330-B1EE805578D9}"/>
              </a:ext>
            </a:extLst>
          </p:cNvPr>
          <p:cNvSpPr>
            <a:spLocks noChangeAspect="1"/>
          </p:cNvSpPr>
          <p:nvPr/>
        </p:nvSpPr>
        <p:spPr>
          <a:xfrm>
            <a:off x="725414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9" name="Rectángulo 208">
            <a:extLst>
              <a:ext uri="{FF2B5EF4-FFF2-40B4-BE49-F238E27FC236}">
                <a16:creationId xmlns:a16="http://schemas.microsoft.com/office/drawing/2014/main" id="{4056F187-C916-C534-3570-D09D12E75EA7}"/>
              </a:ext>
            </a:extLst>
          </p:cNvPr>
          <p:cNvSpPr>
            <a:spLocks noChangeAspect="1"/>
          </p:cNvSpPr>
          <p:nvPr/>
        </p:nvSpPr>
        <p:spPr>
          <a:xfrm>
            <a:off x="878628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Rectángulo 201">
            <a:extLst>
              <a:ext uri="{FF2B5EF4-FFF2-40B4-BE49-F238E27FC236}">
                <a16:creationId xmlns:a16="http://schemas.microsoft.com/office/drawing/2014/main" id="{04A4D1DF-990E-BCEE-D9D4-87569C7D9561}"/>
              </a:ext>
            </a:extLst>
          </p:cNvPr>
          <p:cNvSpPr>
            <a:spLocks noChangeAspect="1"/>
          </p:cNvSpPr>
          <p:nvPr/>
        </p:nvSpPr>
        <p:spPr>
          <a:xfrm>
            <a:off x="1031842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3" name="Rectángulo 202">
            <a:extLst>
              <a:ext uri="{FF2B5EF4-FFF2-40B4-BE49-F238E27FC236}">
                <a16:creationId xmlns:a16="http://schemas.microsoft.com/office/drawing/2014/main" id="{CB16F909-47A9-8A5B-BDAF-4A1A26812D78}"/>
              </a:ext>
            </a:extLst>
          </p:cNvPr>
          <p:cNvSpPr>
            <a:spLocks noChangeAspect="1"/>
          </p:cNvSpPr>
          <p:nvPr/>
        </p:nvSpPr>
        <p:spPr>
          <a:xfrm>
            <a:off x="1185056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7BBA8BE6-0E62-F4EF-3347-31EDD3698065}"/>
              </a:ext>
            </a:extLst>
          </p:cNvPr>
          <p:cNvSpPr>
            <a:spLocks noChangeAspect="1"/>
          </p:cNvSpPr>
          <p:nvPr/>
        </p:nvSpPr>
        <p:spPr>
          <a:xfrm>
            <a:off x="1338270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9" name="Rectángulo 198">
            <a:extLst>
              <a:ext uri="{FF2B5EF4-FFF2-40B4-BE49-F238E27FC236}">
                <a16:creationId xmlns:a16="http://schemas.microsoft.com/office/drawing/2014/main" id="{56B3B9EC-FD52-3A0D-EDEB-5D237C05CF5B}"/>
              </a:ext>
            </a:extLst>
          </p:cNvPr>
          <p:cNvSpPr>
            <a:spLocks noChangeAspect="1"/>
          </p:cNvSpPr>
          <p:nvPr/>
        </p:nvSpPr>
        <p:spPr>
          <a:xfrm>
            <a:off x="1491484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0" name="Rectángulo 199">
            <a:extLst>
              <a:ext uri="{FF2B5EF4-FFF2-40B4-BE49-F238E27FC236}">
                <a16:creationId xmlns:a16="http://schemas.microsoft.com/office/drawing/2014/main" id="{0D4972C8-C9F2-919A-0DBE-CCF83D7EBC83}"/>
              </a:ext>
            </a:extLst>
          </p:cNvPr>
          <p:cNvSpPr>
            <a:spLocks noChangeAspect="1"/>
          </p:cNvSpPr>
          <p:nvPr/>
        </p:nvSpPr>
        <p:spPr>
          <a:xfrm>
            <a:off x="1644698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1" name="Rectángulo 200">
            <a:extLst>
              <a:ext uri="{FF2B5EF4-FFF2-40B4-BE49-F238E27FC236}">
                <a16:creationId xmlns:a16="http://schemas.microsoft.com/office/drawing/2014/main" id="{A16644AB-5B39-F550-5BF3-A824D1F178F0}"/>
              </a:ext>
            </a:extLst>
          </p:cNvPr>
          <p:cNvSpPr>
            <a:spLocks noChangeAspect="1"/>
          </p:cNvSpPr>
          <p:nvPr/>
        </p:nvSpPr>
        <p:spPr>
          <a:xfrm>
            <a:off x="1797912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3" name="Rectángulo 192">
            <a:extLst>
              <a:ext uri="{FF2B5EF4-FFF2-40B4-BE49-F238E27FC236}">
                <a16:creationId xmlns:a16="http://schemas.microsoft.com/office/drawing/2014/main" id="{BB374EA3-9CA4-1E63-7C5E-894981A6887E}"/>
              </a:ext>
            </a:extLst>
          </p:cNvPr>
          <p:cNvSpPr>
            <a:spLocks noChangeAspect="1"/>
          </p:cNvSpPr>
          <p:nvPr/>
        </p:nvSpPr>
        <p:spPr>
          <a:xfrm>
            <a:off x="265772" y="604293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40C82615-4572-883C-0E25-B55559454512}"/>
              </a:ext>
            </a:extLst>
          </p:cNvPr>
          <p:cNvSpPr>
            <a:spLocks noChangeAspect="1"/>
          </p:cNvSpPr>
          <p:nvPr/>
        </p:nvSpPr>
        <p:spPr>
          <a:xfrm>
            <a:off x="418986" y="604293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9" name="Rectángulo 188">
            <a:extLst>
              <a:ext uri="{FF2B5EF4-FFF2-40B4-BE49-F238E27FC236}">
                <a16:creationId xmlns:a16="http://schemas.microsoft.com/office/drawing/2014/main" id="{D35436CA-2EED-801F-2BF9-9DC89E91BCC5}"/>
              </a:ext>
            </a:extLst>
          </p:cNvPr>
          <p:cNvSpPr>
            <a:spLocks noChangeAspect="1"/>
          </p:cNvSpPr>
          <p:nvPr/>
        </p:nvSpPr>
        <p:spPr>
          <a:xfrm>
            <a:off x="572200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0" name="Rectángulo 189">
            <a:extLst>
              <a:ext uri="{FF2B5EF4-FFF2-40B4-BE49-F238E27FC236}">
                <a16:creationId xmlns:a16="http://schemas.microsoft.com/office/drawing/2014/main" id="{10C34CDA-3AD6-87BF-1651-E17CB108F4A0}"/>
              </a:ext>
            </a:extLst>
          </p:cNvPr>
          <p:cNvSpPr>
            <a:spLocks noChangeAspect="1"/>
          </p:cNvSpPr>
          <p:nvPr/>
        </p:nvSpPr>
        <p:spPr>
          <a:xfrm>
            <a:off x="725414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1" name="Rectángulo 190">
            <a:extLst>
              <a:ext uri="{FF2B5EF4-FFF2-40B4-BE49-F238E27FC236}">
                <a16:creationId xmlns:a16="http://schemas.microsoft.com/office/drawing/2014/main" id="{20758C79-E3FA-ED32-8875-631A6272BCBD}"/>
              </a:ext>
            </a:extLst>
          </p:cNvPr>
          <p:cNvSpPr>
            <a:spLocks noChangeAspect="1"/>
          </p:cNvSpPr>
          <p:nvPr/>
        </p:nvSpPr>
        <p:spPr>
          <a:xfrm>
            <a:off x="878628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4" name="Rectángulo 183">
            <a:extLst>
              <a:ext uri="{FF2B5EF4-FFF2-40B4-BE49-F238E27FC236}">
                <a16:creationId xmlns:a16="http://schemas.microsoft.com/office/drawing/2014/main" id="{3F0E5AA5-5546-2B4F-47A7-4F0979879B99}"/>
              </a:ext>
            </a:extLst>
          </p:cNvPr>
          <p:cNvSpPr>
            <a:spLocks noChangeAspect="1"/>
          </p:cNvSpPr>
          <p:nvPr/>
        </p:nvSpPr>
        <p:spPr>
          <a:xfrm>
            <a:off x="1031842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5" name="Rectángulo 184">
            <a:extLst>
              <a:ext uri="{FF2B5EF4-FFF2-40B4-BE49-F238E27FC236}">
                <a16:creationId xmlns:a16="http://schemas.microsoft.com/office/drawing/2014/main" id="{2C6F6904-B6E1-7431-E08E-76A170C28A35}"/>
              </a:ext>
            </a:extLst>
          </p:cNvPr>
          <p:cNvSpPr>
            <a:spLocks noChangeAspect="1"/>
          </p:cNvSpPr>
          <p:nvPr/>
        </p:nvSpPr>
        <p:spPr>
          <a:xfrm>
            <a:off x="1185056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6" name="Rectángulo 185">
            <a:extLst>
              <a:ext uri="{FF2B5EF4-FFF2-40B4-BE49-F238E27FC236}">
                <a16:creationId xmlns:a16="http://schemas.microsoft.com/office/drawing/2014/main" id="{E9CF43A1-B96B-14CC-69D3-230E69A56749}"/>
              </a:ext>
            </a:extLst>
          </p:cNvPr>
          <p:cNvSpPr>
            <a:spLocks noChangeAspect="1"/>
          </p:cNvSpPr>
          <p:nvPr/>
        </p:nvSpPr>
        <p:spPr>
          <a:xfrm>
            <a:off x="1338270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36DC43E7-938E-D124-DA03-BCCF22D12560}"/>
              </a:ext>
            </a:extLst>
          </p:cNvPr>
          <p:cNvSpPr>
            <a:spLocks noChangeAspect="1"/>
          </p:cNvSpPr>
          <p:nvPr/>
        </p:nvSpPr>
        <p:spPr>
          <a:xfrm>
            <a:off x="1491484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4A521BF3-FF5C-2A4A-FC5A-56EDB161FEA6}"/>
              </a:ext>
            </a:extLst>
          </p:cNvPr>
          <p:cNvSpPr>
            <a:spLocks noChangeAspect="1"/>
          </p:cNvSpPr>
          <p:nvPr/>
        </p:nvSpPr>
        <p:spPr>
          <a:xfrm>
            <a:off x="1644698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3" name="Rectángulo 182">
            <a:extLst>
              <a:ext uri="{FF2B5EF4-FFF2-40B4-BE49-F238E27FC236}">
                <a16:creationId xmlns:a16="http://schemas.microsoft.com/office/drawing/2014/main" id="{62A909A4-45C3-AD37-C4EC-DCB2C29BF59B}"/>
              </a:ext>
            </a:extLst>
          </p:cNvPr>
          <p:cNvSpPr>
            <a:spLocks noChangeAspect="1"/>
          </p:cNvSpPr>
          <p:nvPr/>
        </p:nvSpPr>
        <p:spPr>
          <a:xfrm>
            <a:off x="1797912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0" name="Rectángulo 589">
            <a:extLst>
              <a:ext uri="{FF2B5EF4-FFF2-40B4-BE49-F238E27FC236}">
                <a16:creationId xmlns:a16="http://schemas.microsoft.com/office/drawing/2014/main" id="{63A15AC9-AFAB-1B45-E55E-281A2B088534}"/>
              </a:ext>
            </a:extLst>
          </p:cNvPr>
          <p:cNvSpPr>
            <a:spLocks noChangeAspect="1"/>
          </p:cNvSpPr>
          <p:nvPr/>
        </p:nvSpPr>
        <p:spPr>
          <a:xfrm>
            <a:off x="1954696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1" name="Rectángulo 590">
            <a:extLst>
              <a:ext uri="{FF2B5EF4-FFF2-40B4-BE49-F238E27FC236}">
                <a16:creationId xmlns:a16="http://schemas.microsoft.com/office/drawing/2014/main" id="{DF59C0BC-3D1C-D21A-02A5-BE01ECCB2740}"/>
              </a:ext>
            </a:extLst>
          </p:cNvPr>
          <p:cNvSpPr>
            <a:spLocks noChangeAspect="1"/>
          </p:cNvSpPr>
          <p:nvPr/>
        </p:nvSpPr>
        <p:spPr>
          <a:xfrm>
            <a:off x="2107910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2" name="Rectángulo 591">
            <a:extLst>
              <a:ext uri="{FF2B5EF4-FFF2-40B4-BE49-F238E27FC236}">
                <a16:creationId xmlns:a16="http://schemas.microsoft.com/office/drawing/2014/main" id="{976351DA-B208-1B11-DF08-581FA9CDF1B7}"/>
              </a:ext>
            </a:extLst>
          </p:cNvPr>
          <p:cNvSpPr>
            <a:spLocks noChangeAspect="1"/>
          </p:cNvSpPr>
          <p:nvPr/>
        </p:nvSpPr>
        <p:spPr>
          <a:xfrm>
            <a:off x="2261124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7" name="Rectángulo 586">
            <a:extLst>
              <a:ext uri="{FF2B5EF4-FFF2-40B4-BE49-F238E27FC236}">
                <a16:creationId xmlns:a16="http://schemas.microsoft.com/office/drawing/2014/main" id="{7D2A0E6B-2FA5-87C6-2E61-478D5063F5ED}"/>
              </a:ext>
            </a:extLst>
          </p:cNvPr>
          <p:cNvSpPr>
            <a:spLocks noChangeAspect="1"/>
          </p:cNvSpPr>
          <p:nvPr/>
        </p:nvSpPr>
        <p:spPr>
          <a:xfrm>
            <a:off x="2414338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8" name="Rectángulo 587">
            <a:extLst>
              <a:ext uri="{FF2B5EF4-FFF2-40B4-BE49-F238E27FC236}">
                <a16:creationId xmlns:a16="http://schemas.microsoft.com/office/drawing/2014/main" id="{CF0F75EE-C4D1-EDE1-8427-A1BC1DB3F2ED}"/>
              </a:ext>
            </a:extLst>
          </p:cNvPr>
          <p:cNvSpPr>
            <a:spLocks noChangeAspect="1"/>
          </p:cNvSpPr>
          <p:nvPr/>
        </p:nvSpPr>
        <p:spPr>
          <a:xfrm>
            <a:off x="2567552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9" name="Rectángulo 588">
            <a:extLst>
              <a:ext uri="{FF2B5EF4-FFF2-40B4-BE49-F238E27FC236}">
                <a16:creationId xmlns:a16="http://schemas.microsoft.com/office/drawing/2014/main" id="{6136F1C0-23B9-8352-3B33-737F5FAD1929}"/>
              </a:ext>
            </a:extLst>
          </p:cNvPr>
          <p:cNvSpPr>
            <a:spLocks noChangeAspect="1"/>
          </p:cNvSpPr>
          <p:nvPr/>
        </p:nvSpPr>
        <p:spPr>
          <a:xfrm>
            <a:off x="2720766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2" name="Rectángulo 581">
            <a:extLst>
              <a:ext uri="{FF2B5EF4-FFF2-40B4-BE49-F238E27FC236}">
                <a16:creationId xmlns:a16="http://schemas.microsoft.com/office/drawing/2014/main" id="{C7E8FEED-919B-F431-0961-4B23F6FF70F9}"/>
              </a:ext>
            </a:extLst>
          </p:cNvPr>
          <p:cNvSpPr>
            <a:spLocks noChangeAspect="1"/>
          </p:cNvSpPr>
          <p:nvPr/>
        </p:nvSpPr>
        <p:spPr>
          <a:xfrm>
            <a:off x="2873980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3" name="Rectángulo 582">
            <a:extLst>
              <a:ext uri="{FF2B5EF4-FFF2-40B4-BE49-F238E27FC236}">
                <a16:creationId xmlns:a16="http://schemas.microsoft.com/office/drawing/2014/main" id="{42EECEDE-1929-2955-2508-D532286D8ACC}"/>
              </a:ext>
            </a:extLst>
          </p:cNvPr>
          <p:cNvSpPr>
            <a:spLocks noChangeAspect="1"/>
          </p:cNvSpPr>
          <p:nvPr/>
        </p:nvSpPr>
        <p:spPr>
          <a:xfrm>
            <a:off x="3027194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4" name="Rectángulo 583">
            <a:extLst>
              <a:ext uri="{FF2B5EF4-FFF2-40B4-BE49-F238E27FC236}">
                <a16:creationId xmlns:a16="http://schemas.microsoft.com/office/drawing/2014/main" id="{176F6185-1E27-AA9C-54C7-D75826D99871}"/>
              </a:ext>
            </a:extLst>
          </p:cNvPr>
          <p:cNvSpPr>
            <a:spLocks noChangeAspect="1"/>
          </p:cNvSpPr>
          <p:nvPr/>
        </p:nvSpPr>
        <p:spPr>
          <a:xfrm>
            <a:off x="3180408" y="407883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9" name="Rectángulo 578">
            <a:extLst>
              <a:ext uri="{FF2B5EF4-FFF2-40B4-BE49-F238E27FC236}">
                <a16:creationId xmlns:a16="http://schemas.microsoft.com/office/drawing/2014/main" id="{B93BEDCC-07F6-D83E-F5C7-A16B1CFE6E7B}"/>
              </a:ext>
            </a:extLst>
          </p:cNvPr>
          <p:cNvSpPr>
            <a:spLocks noChangeAspect="1"/>
          </p:cNvSpPr>
          <p:nvPr/>
        </p:nvSpPr>
        <p:spPr>
          <a:xfrm>
            <a:off x="3333622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0" name="Rectángulo 579">
            <a:extLst>
              <a:ext uri="{FF2B5EF4-FFF2-40B4-BE49-F238E27FC236}">
                <a16:creationId xmlns:a16="http://schemas.microsoft.com/office/drawing/2014/main" id="{5D2323F4-DDFF-D773-D125-C2BE0F2CCACD}"/>
              </a:ext>
            </a:extLst>
          </p:cNvPr>
          <p:cNvSpPr>
            <a:spLocks noChangeAspect="1"/>
          </p:cNvSpPr>
          <p:nvPr/>
        </p:nvSpPr>
        <p:spPr>
          <a:xfrm>
            <a:off x="3486836" y="407883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8" name="Rectángulo 567">
            <a:extLst>
              <a:ext uri="{FF2B5EF4-FFF2-40B4-BE49-F238E27FC236}">
                <a16:creationId xmlns:a16="http://schemas.microsoft.com/office/drawing/2014/main" id="{B38825F2-9A5C-132A-7BF9-2ED1BA036CBD}"/>
              </a:ext>
            </a:extLst>
          </p:cNvPr>
          <p:cNvSpPr>
            <a:spLocks noChangeAspect="1"/>
          </p:cNvSpPr>
          <p:nvPr/>
        </p:nvSpPr>
        <p:spPr>
          <a:xfrm>
            <a:off x="1954696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9" name="Rectángulo 568">
            <a:extLst>
              <a:ext uri="{FF2B5EF4-FFF2-40B4-BE49-F238E27FC236}">
                <a16:creationId xmlns:a16="http://schemas.microsoft.com/office/drawing/2014/main" id="{5071F8D8-AC91-D3CB-DC24-68011AAEE655}"/>
              </a:ext>
            </a:extLst>
          </p:cNvPr>
          <p:cNvSpPr>
            <a:spLocks noChangeAspect="1"/>
          </p:cNvSpPr>
          <p:nvPr/>
        </p:nvSpPr>
        <p:spPr>
          <a:xfrm>
            <a:off x="2107910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0" name="Rectángulo 569">
            <a:extLst>
              <a:ext uri="{FF2B5EF4-FFF2-40B4-BE49-F238E27FC236}">
                <a16:creationId xmlns:a16="http://schemas.microsoft.com/office/drawing/2014/main" id="{74630307-A50F-FE81-B37A-716935AFBEDB}"/>
              </a:ext>
            </a:extLst>
          </p:cNvPr>
          <p:cNvSpPr>
            <a:spLocks noChangeAspect="1"/>
          </p:cNvSpPr>
          <p:nvPr/>
        </p:nvSpPr>
        <p:spPr>
          <a:xfrm>
            <a:off x="2261124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5" name="Rectángulo 564">
            <a:extLst>
              <a:ext uri="{FF2B5EF4-FFF2-40B4-BE49-F238E27FC236}">
                <a16:creationId xmlns:a16="http://schemas.microsoft.com/office/drawing/2014/main" id="{0D014EFA-2242-0CA0-76F1-74705038CBFB}"/>
              </a:ext>
            </a:extLst>
          </p:cNvPr>
          <p:cNvSpPr>
            <a:spLocks noChangeAspect="1"/>
          </p:cNvSpPr>
          <p:nvPr/>
        </p:nvSpPr>
        <p:spPr>
          <a:xfrm>
            <a:off x="2414338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6" name="Rectángulo 565">
            <a:extLst>
              <a:ext uri="{FF2B5EF4-FFF2-40B4-BE49-F238E27FC236}">
                <a16:creationId xmlns:a16="http://schemas.microsoft.com/office/drawing/2014/main" id="{F50551A6-791D-F7C5-5627-F37541A0EAC3}"/>
              </a:ext>
            </a:extLst>
          </p:cNvPr>
          <p:cNvSpPr>
            <a:spLocks noChangeAspect="1"/>
          </p:cNvSpPr>
          <p:nvPr/>
        </p:nvSpPr>
        <p:spPr>
          <a:xfrm>
            <a:off x="2567552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7" name="Rectángulo 566">
            <a:extLst>
              <a:ext uri="{FF2B5EF4-FFF2-40B4-BE49-F238E27FC236}">
                <a16:creationId xmlns:a16="http://schemas.microsoft.com/office/drawing/2014/main" id="{6EB997CC-D93C-4699-EDBF-FA9A38F153D5}"/>
              </a:ext>
            </a:extLst>
          </p:cNvPr>
          <p:cNvSpPr>
            <a:spLocks noChangeAspect="1"/>
          </p:cNvSpPr>
          <p:nvPr/>
        </p:nvSpPr>
        <p:spPr>
          <a:xfrm>
            <a:off x="2720766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0" name="Rectángulo 559">
            <a:extLst>
              <a:ext uri="{FF2B5EF4-FFF2-40B4-BE49-F238E27FC236}">
                <a16:creationId xmlns:a16="http://schemas.microsoft.com/office/drawing/2014/main" id="{430A0FE3-E9F7-328B-6592-085D1A0116DD}"/>
              </a:ext>
            </a:extLst>
          </p:cNvPr>
          <p:cNvSpPr>
            <a:spLocks noChangeAspect="1"/>
          </p:cNvSpPr>
          <p:nvPr/>
        </p:nvSpPr>
        <p:spPr>
          <a:xfrm>
            <a:off x="2873980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1" name="Rectángulo 560">
            <a:extLst>
              <a:ext uri="{FF2B5EF4-FFF2-40B4-BE49-F238E27FC236}">
                <a16:creationId xmlns:a16="http://schemas.microsoft.com/office/drawing/2014/main" id="{56F52BCF-8702-79FB-FEF3-16E7721DEBA2}"/>
              </a:ext>
            </a:extLst>
          </p:cNvPr>
          <p:cNvSpPr>
            <a:spLocks noChangeAspect="1"/>
          </p:cNvSpPr>
          <p:nvPr/>
        </p:nvSpPr>
        <p:spPr>
          <a:xfrm>
            <a:off x="3027194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2" name="Rectángulo 561">
            <a:extLst>
              <a:ext uri="{FF2B5EF4-FFF2-40B4-BE49-F238E27FC236}">
                <a16:creationId xmlns:a16="http://schemas.microsoft.com/office/drawing/2014/main" id="{4370E458-DACA-FE29-72BF-1B5ECCB5CA45}"/>
              </a:ext>
            </a:extLst>
          </p:cNvPr>
          <p:cNvSpPr>
            <a:spLocks noChangeAspect="1"/>
          </p:cNvSpPr>
          <p:nvPr/>
        </p:nvSpPr>
        <p:spPr>
          <a:xfrm>
            <a:off x="3180408" y="424640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7" name="Rectángulo 556">
            <a:extLst>
              <a:ext uri="{FF2B5EF4-FFF2-40B4-BE49-F238E27FC236}">
                <a16:creationId xmlns:a16="http://schemas.microsoft.com/office/drawing/2014/main" id="{77F17281-6CD8-7A60-0CA2-DD7640D9B173}"/>
              </a:ext>
            </a:extLst>
          </p:cNvPr>
          <p:cNvSpPr>
            <a:spLocks noChangeAspect="1"/>
          </p:cNvSpPr>
          <p:nvPr/>
        </p:nvSpPr>
        <p:spPr>
          <a:xfrm>
            <a:off x="3333622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8" name="Rectángulo 557">
            <a:extLst>
              <a:ext uri="{FF2B5EF4-FFF2-40B4-BE49-F238E27FC236}">
                <a16:creationId xmlns:a16="http://schemas.microsoft.com/office/drawing/2014/main" id="{BE29A096-7B3D-9A83-F849-66E59CCEC1BA}"/>
              </a:ext>
            </a:extLst>
          </p:cNvPr>
          <p:cNvSpPr>
            <a:spLocks noChangeAspect="1"/>
          </p:cNvSpPr>
          <p:nvPr/>
        </p:nvSpPr>
        <p:spPr>
          <a:xfrm>
            <a:off x="3486836" y="424640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0" name="Rectángulo 549">
            <a:extLst>
              <a:ext uri="{FF2B5EF4-FFF2-40B4-BE49-F238E27FC236}">
                <a16:creationId xmlns:a16="http://schemas.microsoft.com/office/drawing/2014/main" id="{97AADD7F-50D6-B00E-98CD-F1CBD616A3EF}"/>
              </a:ext>
            </a:extLst>
          </p:cNvPr>
          <p:cNvSpPr>
            <a:spLocks noChangeAspect="1"/>
          </p:cNvSpPr>
          <p:nvPr/>
        </p:nvSpPr>
        <p:spPr>
          <a:xfrm>
            <a:off x="1954696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1" name="Rectángulo 550">
            <a:extLst>
              <a:ext uri="{FF2B5EF4-FFF2-40B4-BE49-F238E27FC236}">
                <a16:creationId xmlns:a16="http://schemas.microsoft.com/office/drawing/2014/main" id="{88A31BB9-F807-2124-1D9C-4B3128E37F1C}"/>
              </a:ext>
            </a:extLst>
          </p:cNvPr>
          <p:cNvSpPr>
            <a:spLocks noChangeAspect="1"/>
          </p:cNvSpPr>
          <p:nvPr/>
        </p:nvSpPr>
        <p:spPr>
          <a:xfrm>
            <a:off x="2107910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2" name="Rectángulo 551">
            <a:extLst>
              <a:ext uri="{FF2B5EF4-FFF2-40B4-BE49-F238E27FC236}">
                <a16:creationId xmlns:a16="http://schemas.microsoft.com/office/drawing/2014/main" id="{9F6844BF-0AFC-6794-F080-5BF105128590}"/>
              </a:ext>
            </a:extLst>
          </p:cNvPr>
          <p:cNvSpPr>
            <a:spLocks noChangeAspect="1"/>
          </p:cNvSpPr>
          <p:nvPr/>
        </p:nvSpPr>
        <p:spPr>
          <a:xfrm>
            <a:off x="2261124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7" name="Rectángulo 546">
            <a:extLst>
              <a:ext uri="{FF2B5EF4-FFF2-40B4-BE49-F238E27FC236}">
                <a16:creationId xmlns:a16="http://schemas.microsoft.com/office/drawing/2014/main" id="{DC9E1602-A94E-4AC5-6733-13CA220B7301}"/>
              </a:ext>
            </a:extLst>
          </p:cNvPr>
          <p:cNvSpPr>
            <a:spLocks noChangeAspect="1"/>
          </p:cNvSpPr>
          <p:nvPr/>
        </p:nvSpPr>
        <p:spPr>
          <a:xfrm>
            <a:off x="2414338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8" name="Rectángulo 547">
            <a:extLst>
              <a:ext uri="{FF2B5EF4-FFF2-40B4-BE49-F238E27FC236}">
                <a16:creationId xmlns:a16="http://schemas.microsoft.com/office/drawing/2014/main" id="{3E40CC6A-AD9B-C27F-9D9A-C05000A09D15}"/>
              </a:ext>
            </a:extLst>
          </p:cNvPr>
          <p:cNvSpPr>
            <a:spLocks noChangeAspect="1"/>
          </p:cNvSpPr>
          <p:nvPr/>
        </p:nvSpPr>
        <p:spPr>
          <a:xfrm>
            <a:off x="2567552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9" name="Rectángulo 548">
            <a:extLst>
              <a:ext uri="{FF2B5EF4-FFF2-40B4-BE49-F238E27FC236}">
                <a16:creationId xmlns:a16="http://schemas.microsoft.com/office/drawing/2014/main" id="{0853D9CC-B2B6-188C-0A7A-9CCC940B4819}"/>
              </a:ext>
            </a:extLst>
          </p:cNvPr>
          <p:cNvSpPr>
            <a:spLocks noChangeAspect="1"/>
          </p:cNvSpPr>
          <p:nvPr/>
        </p:nvSpPr>
        <p:spPr>
          <a:xfrm>
            <a:off x="2720766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2" name="Rectángulo 541">
            <a:extLst>
              <a:ext uri="{FF2B5EF4-FFF2-40B4-BE49-F238E27FC236}">
                <a16:creationId xmlns:a16="http://schemas.microsoft.com/office/drawing/2014/main" id="{C35E6007-42A3-BE52-C53F-5C44831BB9F7}"/>
              </a:ext>
            </a:extLst>
          </p:cNvPr>
          <p:cNvSpPr>
            <a:spLocks noChangeAspect="1"/>
          </p:cNvSpPr>
          <p:nvPr/>
        </p:nvSpPr>
        <p:spPr>
          <a:xfrm>
            <a:off x="2873980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3" name="Rectángulo 542">
            <a:extLst>
              <a:ext uri="{FF2B5EF4-FFF2-40B4-BE49-F238E27FC236}">
                <a16:creationId xmlns:a16="http://schemas.microsoft.com/office/drawing/2014/main" id="{A24DEA02-BC07-AD0B-665E-9EA4C4B7A201}"/>
              </a:ext>
            </a:extLst>
          </p:cNvPr>
          <p:cNvSpPr>
            <a:spLocks noChangeAspect="1"/>
          </p:cNvSpPr>
          <p:nvPr/>
        </p:nvSpPr>
        <p:spPr>
          <a:xfrm>
            <a:off x="3027194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4" name="Rectángulo 543">
            <a:extLst>
              <a:ext uri="{FF2B5EF4-FFF2-40B4-BE49-F238E27FC236}">
                <a16:creationId xmlns:a16="http://schemas.microsoft.com/office/drawing/2014/main" id="{0DF5499D-CF6B-C1B2-8588-8386C5F0C826}"/>
              </a:ext>
            </a:extLst>
          </p:cNvPr>
          <p:cNvSpPr>
            <a:spLocks noChangeAspect="1"/>
          </p:cNvSpPr>
          <p:nvPr/>
        </p:nvSpPr>
        <p:spPr>
          <a:xfrm>
            <a:off x="3180408" y="440806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9" name="Rectángulo 538">
            <a:extLst>
              <a:ext uri="{FF2B5EF4-FFF2-40B4-BE49-F238E27FC236}">
                <a16:creationId xmlns:a16="http://schemas.microsoft.com/office/drawing/2014/main" id="{02F797E9-08CB-6E4E-93A1-1675804678F5}"/>
              </a:ext>
            </a:extLst>
          </p:cNvPr>
          <p:cNvSpPr>
            <a:spLocks noChangeAspect="1"/>
          </p:cNvSpPr>
          <p:nvPr/>
        </p:nvSpPr>
        <p:spPr>
          <a:xfrm>
            <a:off x="3333622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0" name="Rectángulo 539">
            <a:extLst>
              <a:ext uri="{FF2B5EF4-FFF2-40B4-BE49-F238E27FC236}">
                <a16:creationId xmlns:a16="http://schemas.microsoft.com/office/drawing/2014/main" id="{DEB27D2B-3C33-E4C2-631A-990418FFA3D3}"/>
              </a:ext>
            </a:extLst>
          </p:cNvPr>
          <p:cNvSpPr>
            <a:spLocks noChangeAspect="1"/>
          </p:cNvSpPr>
          <p:nvPr/>
        </p:nvSpPr>
        <p:spPr>
          <a:xfrm>
            <a:off x="3486836" y="440806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0" name="Rectángulo 529">
            <a:extLst>
              <a:ext uri="{FF2B5EF4-FFF2-40B4-BE49-F238E27FC236}">
                <a16:creationId xmlns:a16="http://schemas.microsoft.com/office/drawing/2014/main" id="{C9C4A00B-7767-A170-CC50-01E229ECED5C}"/>
              </a:ext>
            </a:extLst>
          </p:cNvPr>
          <p:cNvSpPr>
            <a:spLocks noChangeAspect="1"/>
          </p:cNvSpPr>
          <p:nvPr/>
        </p:nvSpPr>
        <p:spPr>
          <a:xfrm>
            <a:off x="1954696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1" name="Rectángulo 530">
            <a:extLst>
              <a:ext uri="{FF2B5EF4-FFF2-40B4-BE49-F238E27FC236}">
                <a16:creationId xmlns:a16="http://schemas.microsoft.com/office/drawing/2014/main" id="{0825D53A-62ED-6632-5B0B-FE7A1B0BF70C}"/>
              </a:ext>
            </a:extLst>
          </p:cNvPr>
          <p:cNvSpPr>
            <a:spLocks noChangeAspect="1"/>
          </p:cNvSpPr>
          <p:nvPr/>
        </p:nvSpPr>
        <p:spPr>
          <a:xfrm>
            <a:off x="2107910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2" name="Rectángulo 531">
            <a:extLst>
              <a:ext uri="{FF2B5EF4-FFF2-40B4-BE49-F238E27FC236}">
                <a16:creationId xmlns:a16="http://schemas.microsoft.com/office/drawing/2014/main" id="{6EC949D7-A699-EDD0-0E4E-2B23AAAFD0FB}"/>
              </a:ext>
            </a:extLst>
          </p:cNvPr>
          <p:cNvSpPr>
            <a:spLocks noChangeAspect="1"/>
          </p:cNvSpPr>
          <p:nvPr/>
        </p:nvSpPr>
        <p:spPr>
          <a:xfrm>
            <a:off x="2261124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7" name="Rectángulo 526">
            <a:extLst>
              <a:ext uri="{FF2B5EF4-FFF2-40B4-BE49-F238E27FC236}">
                <a16:creationId xmlns:a16="http://schemas.microsoft.com/office/drawing/2014/main" id="{2AF04B3B-8121-F783-1017-DAA2567E6524}"/>
              </a:ext>
            </a:extLst>
          </p:cNvPr>
          <p:cNvSpPr>
            <a:spLocks noChangeAspect="1"/>
          </p:cNvSpPr>
          <p:nvPr/>
        </p:nvSpPr>
        <p:spPr>
          <a:xfrm>
            <a:off x="2414338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8" name="Rectángulo 527">
            <a:extLst>
              <a:ext uri="{FF2B5EF4-FFF2-40B4-BE49-F238E27FC236}">
                <a16:creationId xmlns:a16="http://schemas.microsoft.com/office/drawing/2014/main" id="{564D00D9-9F37-F03A-F071-087C1DE2C2EC}"/>
              </a:ext>
            </a:extLst>
          </p:cNvPr>
          <p:cNvSpPr>
            <a:spLocks noChangeAspect="1"/>
          </p:cNvSpPr>
          <p:nvPr/>
        </p:nvSpPr>
        <p:spPr>
          <a:xfrm>
            <a:off x="2567552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9" name="Rectángulo 528">
            <a:extLst>
              <a:ext uri="{FF2B5EF4-FFF2-40B4-BE49-F238E27FC236}">
                <a16:creationId xmlns:a16="http://schemas.microsoft.com/office/drawing/2014/main" id="{29014455-A648-E56C-DBFA-D7475945CB22}"/>
              </a:ext>
            </a:extLst>
          </p:cNvPr>
          <p:cNvSpPr>
            <a:spLocks noChangeAspect="1"/>
          </p:cNvSpPr>
          <p:nvPr/>
        </p:nvSpPr>
        <p:spPr>
          <a:xfrm>
            <a:off x="2720766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2" name="Rectángulo 521">
            <a:extLst>
              <a:ext uri="{FF2B5EF4-FFF2-40B4-BE49-F238E27FC236}">
                <a16:creationId xmlns:a16="http://schemas.microsoft.com/office/drawing/2014/main" id="{F7D3600E-78DA-B43E-B754-B1012CD6888F}"/>
              </a:ext>
            </a:extLst>
          </p:cNvPr>
          <p:cNvSpPr>
            <a:spLocks noChangeAspect="1"/>
          </p:cNvSpPr>
          <p:nvPr/>
        </p:nvSpPr>
        <p:spPr>
          <a:xfrm>
            <a:off x="2873980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3" name="Rectángulo 522">
            <a:extLst>
              <a:ext uri="{FF2B5EF4-FFF2-40B4-BE49-F238E27FC236}">
                <a16:creationId xmlns:a16="http://schemas.microsoft.com/office/drawing/2014/main" id="{B95A19EA-D900-E478-224B-0184DFFB7120}"/>
              </a:ext>
            </a:extLst>
          </p:cNvPr>
          <p:cNvSpPr>
            <a:spLocks noChangeAspect="1"/>
          </p:cNvSpPr>
          <p:nvPr/>
        </p:nvSpPr>
        <p:spPr>
          <a:xfrm>
            <a:off x="3027194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4" name="Rectángulo 523">
            <a:extLst>
              <a:ext uri="{FF2B5EF4-FFF2-40B4-BE49-F238E27FC236}">
                <a16:creationId xmlns:a16="http://schemas.microsoft.com/office/drawing/2014/main" id="{35008E5E-6F06-BF65-CE65-4A49CF81081F}"/>
              </a:ext>
            </a:extLst>
          </p:cNvPr>
          <p:cNvSpPr>
            <a:spLocks noChangeAspect="1"/>
          </p:cNvSpPr>
          <p:nvPr/>
        </p:nvSpPr>
        <p:spPr>
          <a:xfrm>
            <a:off x="3180408" y="4573151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9" name="Rectángulo 518">
            <a:extLst>
              <a:ext uri="{FF2B5EF4-FFF2-40B4-BE49-F238E27FC236}">
                <a16:creationId xmlns:a16="http://schemas.microsoft.com/office/drawing/2014/main" id="{22B15463-2C99-EE94-533A-C86FA0B59EA3}"/>
              </a:ext>
            </a:extLst>
          </p:cNvPr>
          <p:cNvSpPr>
            <a:spLocks noChangeAspect="1"/>
          </p:cNvSpPr>
          <p:nvPr/>
        </p:nvSpPr>
        <p:spPr>
          <a:xfrm>
            <a:off x="3333622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0" name="Rectángulo 519">
            <a:extLst>
              <a:ext uri="{FF2B5EF4-FFF2-40B4-BE49-F238E27FC236}">
                <a16:creationId xmlns:a16="http://schemas.microsoft.com/office/drawing/2014/main" id="{F093CE16-9009-A2D5-BF8F-3574C3584717}"/>
              </a:ext>
            </a:extLst>
          </p:cNvPr>
          <p:cNvSpPr>
            <a:spLocks noChangeAspect="1"/>
          </p:cNvSpPr>
          <p:nvPr/>
        </p:nvSpPr>
        <p:spPr>
          <a:xfrm>
            <a:off x="3486836" y="4573151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2" name="Rectángulo 511">
            <a:extLst>
              <a:ext uri="{FF2B5EF4-FFF2-40B4-BE49-F238E27FC236}">
                <a16:creationId xmlns:a16="http://schemas.microsoft.com/office/drawing/2014/main" id="{09C44969-C044-548C-9654-C492B2CD3DAA}"/>
              </a:ext>
            </a:extLst>
          </p:cNvPr>
          <p:cNvSpPr>
            <a:spLocks noChangeAspect="1"/>
          </p:cNvSpPr>
          <p:nvPr/>
        </p:nvSpPr>
        <p:spPr>
          <a:xfrm>
            <a:off x="1954696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3" name="Rectángulo 512">
            <a:extLst>
              <a:ext uri="{FF2B5EF4-FFF2-40B4-BE49-F238E27FC236}">
                <a16:creationId xmlns:a16="http://schemas.microsoft.com/office/drawing/2014/main" id="{B834BB43-8269-B80F-095B-F5AD8E886841}"/>
              </a:ext>
            </a:extLst>
          </p:cNvPr>
          <p:cNvSpPr>
            <a:spLocks noChangeAspect="1"/>
          </p:cNvSpPr>
          <p:nvPr/>
        </p:nvSpPr>
        <p:spPr>
          <a:xfrm>
            <a:off x="2107910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4" name="Rectángulo 513">
            <a:extLst>
              <a:ext uri="{FF2B5EF4-FFF2-40B4-BE49-F238E27FC236}">
                <a16:creationId xmlns:a16="http://schemas.microsoft.com/office/drawing/2014/main" id="{D1726C5F-E021-844D-FFC0-0CBC0A4F922A}"/>
              </a:ext>
            </a:extLst>
          </p:cNvPr>
          <p:cNvSpPr>
            <a:spLocks noChangeAspect="1"/>
          </p:cNvSpPr>
          <p:nvPr/>
        </p:nvSpPr>
        <p:spPr>
          <a:xfrm>
            <a:off x="2261124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9" name="Rectángulo 508">
            <a:extLst>
              <a:ext uri="{FF2B5EF4-FFF2-40B4-BE49-F238E27FC236}">
                <a16:creationId xmlns:a16="http://schemas.microsoft.com/office/drawing/2014/main" id="{0C992B7E-A439-A65C-D610-7E3AEE560E9B}"/>
              </a:ext>
            </a:extLst>
          </p:cNvPr>
          <p:cNvSpPr>
            <a:spLocks noChangeAspect="1"/>
          </p:cNvSpPr>
          <p:nvPr/>
        </p:nvSpPr>
        <p:spPr>
          <a:xfrm>
            <a:off x="2414338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0" name="Rectángulo 509">
            <a:extLst>
              <a:ext uri="{FF2B5EF4-FFF2-40B4-BE49-F238E27FC236}">
                <a16:creationId xmlns:a16="http://schemas.microsoft.com/office/drawing/2014/main" id="{7D678E33-9EB9-3244-414C-0897C8CD0EED}"/>
              </a:ext>
            </a:extLst>
          </p:cNvPr>
          <p:cNvSpPr>
            <a:spLocks noChangeAspect="1"/>
          </p:cNvSpPr>
          <p:nvPr/>
        </p:nvSpPr>
        <p:spPr>
          <a:xfrm>
            <a:off x="2567552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1" name="Rectángulo 510">
            <a:extLst>
              <a:ext uri="{FF2B5EF4-FFF2-40B4-BE49-F238E27FC236}">
                <a16:creationId xmlns:a16="http://schemas.microsoft.com/office/drawing/2014/main" id="{FFD37021-F72F-2FED-B2F7-90149DD1083E}"/>
              </a:ext>
            </a:extLst>
          </p:cNvPr>
          <p:cNvSpPr>
            <a:spLocks noChangeAspect="1"/>
          </p:cNvSpPr>
          <p:nvPr/>
        </p:nvSpPr>
        <p:spPr>
          <a:xfrm>
            <a:off x="2720766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4" name="Rectángulo 503">
            <a:extLst>
              <a:ext uri="{FF2B5EF4-FFF2-40B4-BE49-F238E27FC236}">
                <a16:creationId xmlns:a16="http://schemas.microsoft.com/office/drawing/2014/main" id="{36F318F5-F3CF-7C29-7FA2-A9F9656423BF}"/>
              </a:ext>
            </a:extLst>
          </p:cNvPr>
          <p:cNvSpPr>
            <a:spLocks noChangeAspect="1"/>
          </p:cNvSpPr>
          <p:nvPr/>
        </p:nvSpPr>
        <p:spPr>
          <a:xfrm>
            <a:off x="2873980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5" name="Rectángulo 504">
            <a:extLst>
              <a:ext uri="{FF2B5EF4-FFF2-40B4-BE49-F238E27FC236}">
                <a16:creationId xmlns:a16="http://schemas.microsoft.com/office/drawing/2014/main" id="{A14AC0EC-83F1-D5C4-DE72-7D6E91FF14FF}"/>
              </a:ext>
            </a:extLst>
          </p:cNvPr>
          <p:cNvSpPr>
            <a:spLocks noChangeAspect="1"/>
          </p:cNvSpPr>
          <p:nvPr/>
        </p:nvSpPr>
        <p:spPr>
          <a:xfrm>
            <a:off x="3027194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6" name="Rectángulo 505">
            <a:extLst>
              <a:ext uri="{FF2B5EF4-FFF2-40B4-BE49-F238E27FC236}">
                <a16:creationId xmlns:a16="http://schemas.microsoft.com/office/drawing/2014/main" id="{EAE663BC-AD02-C71B-FE2B-A24017157431}"/>
              </a:ext>
            </a:extLst>
          </p:cNvPr>
          <p:cNvSpPr>
            <a:spLocks noChangeAspect="1"/>
          </p:cNvSpPr>
          <p:nvPr/>
        </p:nvSpPr>
        <p:spPr>
          <a:xfrm>
            <a:off x="3180408" y="473481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1" name="Rectángulo 500">
            <a:extLst>
              <a:ext uri="{FF2B5EF4-FFF2-40B4-BE49-F238E27FC236}">
                <a16:creationId xmlns:a16="http://schemas.microsoft.com/office/drawing/2014/main" id="{003B7E75-38DD-68B4-0D60-288525FCF688}"/>
              </a:ext>
            </a:extLst>
          </p:cNvPr>
          <p:cNvSpPr>
            <a:spLocks noChangeAspect="1"/>
          </p:cNvSpPr>
          <p:nvPr/>
        </p:nvSpPr>
        <p:spPr>
          <a:xfrm>
            <a:off x="3333622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2" name="Rectángulo 501">
            <a:extLst>
              <a:ext uri="{FF2B5EF4-FFF2-40B4-BE49-F238E27FC236}">
                <a16:creationId xmlns:a16="http://schemas.microsoft.com/office/drawing/2014/main" id="{50468C99-8E08-4524-FCF7-3FC4A3A64DB6}"/>
              </a:ext>
            </a:extLst>
          </p:cNvPr>
          <p:cNvSpPr>
            <a:spLocks noChangeAspect="1"/>
          </p:cNvSpPr>
          <p:nvPr/>
        </p:nvSpPr>
        <p:spPr>
          <a:xfrm>
            <a:off x="3486836" y="473481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8" name="Rectángulo 487">
            <a:extLst>
              <a:ext uri="{FF2B5EF4-FFF2-40B4-BE49-F238E27FC236}">
                <a16:creationId xmlns:a16="http://schemas.microsoft.com/office/drawing/2014/main" id="{8388D19B-5251-50E3-B35B-D4DEA4983D36}"/>
              </a:ext>
            </a:extLst>
          </p:cNvPr>
          <p:cNvSpPr>
            <a:spLocks noChangeAspect="1"/>
          </p:cNvSpPr>
          <p:nvPr/>
        </p:nvSpPr>
        <p:spPr>
          <a:xfrm>
            <a:off x="1954697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9" name="Rectángulo 488">
            <a:extLst>
              <a:ext uri="{FF2B5EF4-FFF2-40B4-BE49-F238E27FC236}">
                <a16:creationId xmlns:a16="http://schemas.microsoft.com/office/drawing/2014/main" id="{77270061-3E39-EA0B-C0D5-350B65AB0BCC}"/>
              </a:ext>
            </a:extLst>
          </p:cNvPr>
          <p:cNvSpPr>
            <a:spLocks noChangeAspect="1"/>
          </p:cNvSpPr>
          <p:nvPr/>
        </p:nvSpPr>
        <p:spPr>
          <a:xfrm>
            <a:off x="2107911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0" name="Rectángulo 489">
            <a:extLst>
              <a:ext uri="{FF2B5EF4-FFF2-40B4-BE49-F238E27FC236}">
                <a16:creationId xmlns:a16="http://schemas.microsoft.com/office/drawing/2014/main" id="{61143326-AA58-3399-5BF6-24FB9F2B3453}"/>
              </a:ext>
            </a:extLst>
          </p:cNvPr>
          <p:cNvSpPr>
            <a:spLocks noChangeAspect="1"/>
          </p:cNvSpPr>
          <p:nvPr/>
        </p:nvSpPr>
        <p:spPr>
          <a:xfrm>
            <a:off x="2261125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5" name="Rectángulo 484">
            <a:extLst>
              <a:ext uri="{FF2B5EF4-FFF2-40B4-BE49-F238E27FC236}">
                <a16:creationId xmlns:a16="http://schemas.microsoft.com/office/drawing/2014/main" id="{F6900DB8-3E6D-40E4-C982-A2352B029FDB}"/>
              </a:ext>
            </a:extLst>
          </p:cNvPr>
          <p:cNvSpPr>
            <a:spLocks noChangeAspect="1"/>
          </p:cNvSpPr>
          <p:nvPr/>
        </p:nvSpPr>
        <p:spPr>
          <a:xfrm>
            <a:off x="2414339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6" name="Rectángulo 485">
            <a:extLst>
              <a:ext uri="{FF2B5EF4-FFF2-40B4-BE49-F238E27FC236}">
                <a16:creationId xmlns:a16="http://schemas.microsoft.com/office/drawing/2014/main" id="{15649381-0C9E-2786-480F-E942D6583581}"/>
              </a:ext>
            </a:extLst>
          </p:cNvPr>
          <p:cNvSpPr>
            <a:spLocks noChangeAspect="1"/>
          </p:cNvSpPr>
          <p:nvPr/>
        </p:nvSpPr>
        <p:spPr>
          <a:xfrm>
            <a:off x="2567553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7" name="Rectángulo 486">
            <a:extLst>
              <a:ext uri="{FF2B5EF4-FFF2-40B4-BE49-F238E27FC236}">
                <a16:creationId xmlns:a16="http://schemas.microsoft.com/office/drawing/2014/main" id="{03746930-17D6-1CCF-4868-74C7BDE76795}"/>
              </a:ext>
            </a:extLst>
          </p:cNvPr>
          <p:cNvSpPr>
            <a:spLocks noChangeAspect="1"/>
          </p:cNvSpPr>
          <p:nvPr/>
        </p:nvSpPr>
        <p:spPr>
          <a:xfrm>
            <a:off x="2720767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0" name="Rectángulo 479">
            <a:extLst>
              <a:ext uri="{FF2B5EF4-FFF2-40B4-BE49-F238E27FC236}">
                <a16:creationId xmlns:a16="http://schemas.microsoft.com/office/drawing/2014/main" id="{22C54F30-F1E6-0725-2E0E-8F4C0157CC50}"/>
              </a:ext>
            </a:extLst>
          </p:cNvPr>
          <p:cNvSpPr>
            <a:spLocks noChangeAspect="1"/>
          </p:cNvSpPr>
          <p:nvPr/>
        </p:nvSpPr>
        <p:spPr>
          <a:xfrm>
            <a:off x="2873981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1" name="Rectángulo 480">
            <a:extLst>
              <a:ext uri="{FF2B5EF4-FFF2-40B4-BE49-F238E27FC236}">
                <a16:creationId xmlns:a16="http://schemas.microsoft.com/office/drawing/2014/main" id="{E19FE637-6739-B70F-132F-71D252FB9E84}"/>
              </a:ext>
            </a:extLst>
          </p:cNvPr>
          <p:cNvSpPr>
            <a:spLocks noChangeAspect="1"/>
          </p:cNvSpPr>
          <p:nvPr/>
        </p:nvSpPr>
        <p:spPr>
          <a:xfrm>
            <a:off x="3027195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2" name="Rectángulo 481">
            <a:extLst>
              <a:ext uri="{FF2B5EF4-FFF2-40B4-BE49-F238E27FC236}">
                <a16:creationId xmlns:a16="http://schemas.microsoft.com/office/drawing/2014/main" id="{70464CCF-6B39-FB0A-35AE-FC17921B2FB4}"/>
              </a:ext>
            </a:extLst>
          </p:cNvPr>
          <p:cNvSpPr>
            <a:spLocks noChangeAspect="1"/>
          </p:cNvSpPr>
          <p:nvPr/>
        </p:nvSpPr>
        <p:spPr>
          <a:xfrm>
            <a:off x="3180409" y="489855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7" name="Rectángulo 476">
            <a:extLst>
              <a:ext uri="{FF2B5EF4-FFF2-40B4-BE49-F238E27FC236}">
                <a16:creationId xmlns:a16="http://schemas.microsoft.com/office/drawing/2014/main" id="{006BA215-4E1D-9D3D-1F7C-0D876A2D8771}"/>
              </a:ext>
            </a:extLst>
          </p:cNvPr>
          <p:cNvSpPr>
            <a:spLocks noChangeAspect="1"/>
          </p:cNvSpPr>
          <p:nvPr/>
        </p:nvSpPr>
        <p:spPr>
          <a:xfrm>
            <a:off x="3333623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8" name="Rectángulo 477">
            <a:extLst>
              <a:ext uri="{FF2B5EF4-FFF2-40B4-BE49-F238E27FC236}">
                <a16:creationId xmlns:a16="http://schemas.microsoft.com/office/drawing/2014/main" id="{CAF209DC-1CD0-838B-EF3F-F34FFB7AA780}"/>
              </a:ext>
            </a:extLst>
          </p:cNvPr>
          <p:cNvSpPr>
            <a:spLocks noChangeAspect="1"/>
          </p:cNvSpPr>
          <p:nvPr/>
        </p:nvSpPr>
        <p:spPr>
          <a:xfrm>
            <a:off x="3486837" y="489855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0" name="Rectángulo 469">
            <a:extLst>
              <a:ext uri="{FF2B5EF4-FFF2-40B4-BE49-F238E27FC236}">
                <a16:creationId xmlns:a16="http://schemas.microsoft.com/office/drawing/2014/main" id="{8EC7A4EB-AD0A-9203-EC34-24B5451AE6C1}"/>
              </a:ext>
            </a:extLst>
          </p:cNvPr>
          <p:cNvSpPr>
            <a:spLocks noChangeAspect="1"/>
          </p:cNvSpPr>
          <p:nvPr/>
        </p:nvSpPr>
        <p:spPr>
          <a:xfrm>
            <a:off x="1954697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1" name="Rectángulo 470">
            <a:extLst>
              <a:ext uri="{FF2B5EF4-FFF2-40B4-BE49-F238E27FC236}">
                <a16:creationId xmlns:a16="http://schemas.microsoft.com/office/drawing/2014/main" id="{362F543D-FBAF-1B23-5CE3-6948AD3B36CF}"/>
              </a:ext>
            </a:extLst>
          </p:cNvPr>
          <p:cNvSpPr>
            <a:spLocks noChangeAspect="1"/>
          </p:cNvSpPr>
          <p:nvPr/>
        </p:nvSpPr>
        <p:spPr>
          <a:xfrm>
            <a:off x="2107911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2" name="Rectángulo 471">
            <a:extLst>
              <a:ext uri="{FF2B5EF4-FFF2-40B4-BE49-F238E27FC236}">
                <a16:creationId xmlns:a16="http://schemas.microsoft.com/office/drawing/2014/main" id="{59DFAA99-1E24-3D20-C918-89281FFA4109}"/>
              </a:ext>
            </a:extLst>
          </p:cNvPr>
          <p:cNvSpPr>
            <a:spLocks noChangeAspect="1"/>
          </p:cNvSpPr>
          <p:nvPr/>
        </p:nvSpPr>
        <p:spPr>
          <a:xfrm>
            <a:off x="2261125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7" name="Rectángulo 466">
            <a:extLst>
              <a:ext uri="{FF2B5EF4-FFF2-40B4-BE49-F238E27FC236}">
                <a16:creationId xmlns:a16="http://schemas.microsoft.com/office/drawing/2014/main" id="{0AE3B4B1-5A89-04EC-72C4-2BB8149B4F93}"/>
              </a:ext>
            </a:extLst>
          </p:cNvPr>
          <p:cNvSpPr>
            <a:spLocks noChangeAspect="1"/>
          </p:cNvSpPr>
          <p:nvPr/>
        </p:nvSpPr>
        <p:spPr>
          <a:xfrm>
            <a:off x="2414339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8" name="Rectángulo 467">
            <a:extLst>
              <a:ext uri="{FF2B5EF4-FFF2-40B4-BE49-F238E27FC236}">
                <a16:creationId xmlns:a16="http://schemas.microsoft.com/office/drawing/2014/main" id="{59447195-BD48-B11A-B89D-5DFE8A38932E}"/>
              </a:ext>
            </a:extLst>
          </p:cNvPr>
          <p:cNvSpPr>
            <a:spLocks noChangeAspect="1"/>
          </p:cNvSpPr>
          <p:nvPr/>
        </p:nvSpPr>
        <p:spPr>
          <a:xfrm>
            <a:off x="2567553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9" name="Rectángulo 468">
            <a:extLst>
              <a:ext uri="{FF2B5EF4-FFF2-40B4-BE49-F238E27FC236}">
                <a16:creationId xmlns:a16="http://schemas.microsoft.com/office/drawing/2014/main" id="{37E66493-5B54-65C2-434E-D96D7F3C642D}"/>
              </a:ext>
            </a:extLst>
          </p:cNvPr>
          <p:cNvSpPr>
            <a:spLocks noChangeAspect="1"/>
          </p:cNvSpPr>
          <p:nvPr/>
        </p:nvSpPr>
        <p:spPr>
          <a:xfrm>
            <a:off x="2720767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2" name="Rectángulo 461">
            <a:extLst>
              <a:ext uri="{FF2B5EF4-FFF2-40B4-BE49-F238E27FC236}">
                <a16:creationId xmlns:a16="http://schemas.microsoft.com/office/drawing/2014/main" id="{2F25CA6A-7D12-62CE-F6E7-6135512281A9}"/>
              </a:ext>
            </a:extLst>
          </p:cNvPr>
          <p:cNvSpPr>
            <a:spLocks noChangeAspect="1"/>
          </p:cNvSpPr>
          <p:nvPr/>
        </p:nvSpPr>
        <p:spPr>
          <a:xfrm>
            <a:off x="2873981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3" name="Rectángulo 462">
            <a:extLst>
              <a:ext uri="{FF2B5EF4-FFF2-40B4-BE49-F238E27FC236}">
                <a16:creationId xmlns:a16="http://schemas.microsoft.com/office/drawing/2014/main" id="{209B0D5B-A5F2-1BDB-3211-3D27A57208EA}"/>
              </a:ext>
            </a:extLst>
          </p:cNvPr>
          <p:cNvSpPr>
            <a:spLocks noChangeAspect="1"/>
          </p:cNvSpPr>
          <p:nvPr/>
        </p:nvSpPr>
        <p:spPr>
          <a:xfrm>
            <a:off x="3027195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4" name="Rectángulo 463">
            <a:extLst>
              <a:ext uri="{FF2B5EF4-FFF2-40B4-BE49-F238E27FC236}">
                <a16:creationId xmlns:a16="http://schemas.microsoft.com/office/drawing/2014/main" id="{F129844B-1CB4-8C04-3FEC-CC558CF31DEB}"/>
              </a:ext>
            </a:extLst>
          </p:cNvPr>
          <p:cNvSpPr>
            <a:spLocks noChangeAspect="1"/>
          </p:cNvSpPr>
          <p:nvPr/>
        </p:nvSpPr>
        <p:spPr>
          <a:xfrm>
            <a:off x="3180409" y="5060212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9" name="Rectángulo 458">
            <a:extLst>
              <a:ext uri="{FF2B5EF4-FFF2-40B4-BE49-F238E27FC236}">
                <a16:creationId xmlns:a16="http://schemas.microsoft.com/office/drawing/2014/main" id="{E22C86B7-062A-DA62-7DA5-E7F13D5710C4}"/>
              </a:ext>
            </a:extLst>
          </p:cNvPr>
          <p:cNvSpPr>
            <a:spLocks noChangeAspect="1"/>
          </p:cNvSpPr>
          <p:nvPr/>
        </p:nvSpPr>
        <p:spPr>
          <a:xfrm>
            <a:off x="3333623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0" name="Rectángulo 459">
            <a:extLst>
              <a:ext uri="{FF2B5EF4-FFF2-40B4-BE49-F238E27FC236}">
                <a16:creationId xmlns:a16="http://schemas.microsoft.com/office/drawing/2014/main" id="{499F096E-83E3-C603-BD34-96B88A3EAB1E}"/>
              </a:ext>
            </a:extLst>
          </p:cNvPr>
          <p:cNvSpPr>
            <a:spLocks noChangeAspect="1"/>
          </p:cNvSpPr>
          <p:nvPr/>
        </p:nvSpPr>
        <p:spPr>
          <a:xfrm>
            <a:off x="3486837" y="5060212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0" name="Rectángulo 449">
            <a:extLst>
              <a:ext uri="{FF2B5EF4-FFF2-40B4-BE49-F238E27FC236}">
                <a16:creationId xmlns:a16="http://schemas.microsoft.com/office/drawing/2014/main" id="{6893016F-A759-30DD-20B8-E5C9E97E7E2D}"/>
              </a:ext>
            </a:extLst>
          </p:cNvPr>
          <p:cNvSpPr>
            <a:spLocks noChangeAspect="1"/>
          </p:cNvSpPr>
          <p:nvPr/>
        </p:nvSpPr>
        <p:spPr>
          <a:xfrm>
            <a:off x="1954697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1" name="Rectángulo 450">
            <a:extLst>
              <a:ext uri="{FF2B5EF4-FFF2-40B4-BE49-F238E27FC236}">
                <a16:creationId xmlns:a16="http://schemas.microsoft.com/office/drawing/2014/main" id="{DE9E4829-3964-8B4A-A180-B886C9A9AB66}"/>
              </a:ext>
            </a:extLst>
          </p:cNvPr>
          <p:cNvSpPr>
            <a:spLocks noChangeAspect="1"/>
          </p:cNvSpPr>
          <p:nvPr/>
        </p:nvSpPr>
        <p:spPr>
          <a:xfrm>
            <a:off x="2107911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2" name="Rectángulo 451">
            <a:extLst>
              <a:ext uri="{FF2B5EF4-FFF2-40B4-BE49-F238E27FC236}">
                <a16:creationId xmlns:a16="http://schemas.microsoft.com/office/drawing/2014/main" id="{27726C03-AF5B-1F51-6C20-8A84E747A2B2}"/>
              </a:ext>
            </a:extLst>
          </p:cNvPr>
          <p:cNvSpPr>
            <a:spLocks noChangeAspect="1"/>
          </p:cNvSpPr>
          <p:nvPr/>
        </p:nvSpPr>
        <p:spPr>
          <a:xfrm>
            <a:off x="2261125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7" name="Rectángulo 446">
            <a:extLst>
              <a:ext uri="{FF2B5EF4-FFF2-40B4-BE49-F238E27FC236}">
                <a16:creationId xmlns:a16="http://schemas.microsoft.com/office/drawing/2014/main" id="{DC53406A-D8D6-5A90-DE8C-B780DFDCF93A}"/>
              </a:ext>
            </a:extLst>
          </p:cNvPr>
          <p:cNvSpPr>
            <a:spLocks noChangeAspect="1"/>
          </p:cNvSpPr>
          <p:nvPr/>
        </p:nvSpPr>
        <p:spPr>
          <a:xfrm>
            <a:off x="2414339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8" name="Rectángulo 447">
            <a:extLst>
              <a:ext uri="{FF2B5EF4-FFF2-40B4-BE49-F238E27FC236}">
                <a16:creationId xmlns:a16="http://schemas.microsoft.com/office/drawing/2014/main" id="{B130F02D-2DAC-A08E-FEB4-7C04A2C34E3F}"/>
              </a:ext>
            </a:extLst>
          </p:cNvPr>
          <p:cNvSpPr>
            <a:spLocks noChangeAspect="1"/>
          </p:cNvSpPr>
          <p:nvPr/>
        </p:nvSpPr>
        <p:spPr>
          <a:xfrm>
            <a:off x="2567553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9" name="Rectángulo 448">
            <a:extLst>
              <a:ext uri="{FF2B5EF4-FFF2-40B4-BE49-F238E27FC236}">
                <a16:creationId xmlns:a16="http://schemas.microsoft.com/office/drawing/2014/main" id="{6DADF3A8-09DF-CCC9-35EE-814D7EAD475A}"/>
              </a:ext>
            </a:extLst>
          </p:cNvPr>
          <p:cNvSpPr>
            <a:spLocks noChangeAspect="1"/>
          </p:cNvSpPr>
          <p:nvPr/>
        </p:nvSpPr>
        <p:spPr>
          <a:xfrm>
            <a:off x="2720767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2" name="Rectángulo 441">
            <a:extLst>
              <a:ext uri="{FF2B5EF4-FFF2-40B4-BE49-F238E27FC236}">
                <a16:creationId xmlns:a16="http://schemas.microsoft.com/office/drawing/2014/main" id="{42A7FA06-413B-A7F6-D2F2-C280D2D5E0BE}"/>
              </a:ext>
            </a:extLst>
          </p:cNvPr>
          <p:cNvSpPr>
            <a:spLocks noChangeAspect="1"/>
          </p:cNvSpPr>
          <p:nvPr/>
        </p:nvSpPr>
        <p:spPr>
          <a:xfrm>
            <a:off x="2873981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3" name="Rectángulo 442">
            <a:extLst>
              <a:ext uri="{FF2B5EF4-FFF2-40B4-BE49-F238E27FC236}">
                <a16:creationId xmlns:a16="http://schemas.microsoft.com/office/drawing/2014/main" id="{44E45735-84AB-E661-267D-C222323B2BB1}"/>
              </a:ext>
            </a:extLst>
          </p:cNvPr>
          <p:cNvSpPr>
            <a:spLocks noChangeAspect="1"/>
          </p:cNvSpPr>
          <p:nvPr/>
        </p:nvSpPr>
        <p:spPr>
          <a:xfrm>
            <a:off x="3027195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4" name="Rectángulo 443">
            <a:extLst>
              <a:ext uri="{FF2B5EF4-FFF2-40B4-BE49-F238E27FC236}">
                <a16:creationId xmlns:a16="http://schemas.microsoft.com/office/drawing/2014/main" id="{FC280778-4A96-D91E-86BF-B4FED59F67A5}"/>
              </a:ext>
            </a:extLst>
          </p:cNvPr>
          <p:cNvSpPr>
            <a:spLocks noChangeAspect="1"/>
          </p:cNvSpPr>
          <p:nvPr/>
        </p:nvSpPr>
        <p:spPr>
          <a:xfrm>
            <a:off x="3180409" y="522529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9" name="Rectángulo 438">
            <a:extLst>
              <a:ext uri="{FF2B5EF4-FFF2-40B4-BE49-F238E27FC236}">
                <a16:creationId xmlns:a16="http://schemas.microsoft.com/office/drawing/2014/main" id="{26535002-71F2-093B-3E76-B9F73D287FAF}"/>
              </a:ext>
            </a:extLst>
          </p:cNvPr>
          <p:cNvSpPr>
            <a:spLocks noChangeAspect="1"/>
          </p:cNvSpPr>
          <p:nvPr/>
        </p:nvSpPr>
        <p:spPr>
          <a:xfrm>
            <a:off x="3333623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0" name="Rectángulo 439">
            <a:extLst>
              <a:ext uri="{FF2B5EF4-FFF2-40B4-BE49-F238E27FC236}">
                <a16:creationId xmlns:a16="http://schemas.microsoft.com/office/drawing/2014/main" id="{7C7B1597-33A5-0752-3430-FC6B6DE824D4}"/>
              </a:ext>
            </a:extLst>
          </p:cNvPr>
          <p:cNvSpPr>
            <a:spLocks noChangeAspect="1"/>
          </p:cNvSpPr>
          <p:nvPr/>
        </p:nvSpPr>
        <p:spPr>
          <a:xfrm>
            <a:off x="3486837" y="522529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2" name="Rectángulo 431">
            <a:extLst>
              <a:ext uri="{FF2B5EF4-FFF2-40B4-BE49-F238E27FC236}">
                <a16:creationId xmlns:a16="http://schemas.microsoft.com/office/drawing/2014/main" id="{656AFFF7-E26C-9B02-7A1A-6B024007D42C}"/>
              </a:ext>
            </a:extLst>
          </p:cNvPr>
          <p:cNvSpPr>
            <a:spLocks noChangeAspect="1"/>
          </p:cNvSpPr>
          <p:nvPr/>
        </p:nvSpPr>
        <p:spPr>
          <a:xfrm>
            <a:off x="1954697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3" name="Rectángulo 432">
            <a:extLst>
              <a:ext uri="{FF2B5EF4-FFF2-40B4-BE49-F238E27FC236}">
                <a16:creationId xmlns:a16="http://schemas.microsoft.com/office/drawing/2014/main" id="{E9A45B5D-624A-3341-86A0-8DF6E22FB216}"/>
              </a:ext>
            </a:extLst>
          </p:cNvPr>
          <p:cNvSpPr>
            <a:spLocks noChangeAspect="1"/>
          </p:cNvSpPr>
          <p:nvPr/>
        </p:nvSpPr>
        <p:spPr>
          <a:xfrm>
            <a:off x="2107911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4" name="Rectángulo 433">
            <a:extLst>
              <a:ext uri="{FF2B5EF4-FFF2-40B4-BE49-F238E27FC236}">
                <a16:creationId xmlns:a16="http://schemas.microsoft.com/office/drawing/2014/main" id="{267CEC8E-CE29-0426-827F-26018197ADB6}"/>
              </a:ext>
            </a:extLst>
          </p:cNvPr>
          <p:cNvSpPr>
            <a:spLocks noChangeAspect="1"/>
          </p:cNvSpPr>
          <p:nvPr/>
        </p:nvSpPr>
        <p:spPr>
          <a:xfrm>
            <a:off x="2261125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9" name="Rectángulo 428">
            <a:extLst>
              <a:ext uri="{FF2B5EF4-FFF2-40B4-BE49-F238E27FC236}">
                <a16:creationId xmlns:a16="http://schemas.microsoft.com/office/drawing/2014/main" id="{C72B3E16-BAC1-7B3F-8990-D34ECC93ED4F}"/>
              </a:ext>
            </a:extLst>
          </p:cNvPr>
          <p:cNvSpPr>
            <a:spLocks noChangeAspect="1"/>
          </p:cNvSpPr>
          <p:nvPr/>
        </p:nvSpPr>
        <p:spPr>
          <a:xfrm>
            <a:off x="2414339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0" name="Rectángulo 429">
            <a:extLst>
              <a:ext uri="{FF2B5EF4-FFF2-40B4-BE49-F238E27FC236}">
                <a16:creationId xmlns:a16="http://schemas.microsoft.com/office/drawing/2014/main" id="{109E83B6-A8A6-50A7-1030-8B78A3874F2E}"/>
              </a:ext>
            </a:extLst>
          </p:cNvPr>
          <p:cNvSpPr>
            <a:spLocks noChangeAspect="1"/>
          </p:cNvSpPr>
          <p:nvPr/>
        </p:nvSpPr>
        <p:spPr>
          <a:xfrm>
            <a:off x="2567553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1" name="Rectángulo 430">
            <a:extLst>
              <a:ext uri="{FF2B5EF4-FFF2-40B4-BE49-F238E27FC236}">
                <a16:creationId xmlns:a16="http://schemas.microsoft.com/office/drawing/2014/main" id="{AC5068AF-9A7F-46CC-CB21-B16A0439771C}"/>
              </a:ext>
            </a:extLst>
          </p:cNvPr>
          <p:cNvSpPr>
            <a:spLocks noChangeAspect="1"/>
          </p:cNvSpPr>
          <p:nvPr/>
        </p:nvSpPr>
        <p:spPr>
          <a:xfrm>
            <a:off x="2720767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4" name="Rectángulo 423">
            <a:extLst>
              <a:ext uri="{FF2B5EF4-FFF2-40B4-BE49-F238E27FC236}">
                <a16:creationId xmlns:a16="http://schemas.microsoft.com/office/drawing/2014/main" id="{33554D2A-711E-02D6-A207-11BA473C9A5B}"/>
              </a:ext>
            </a:extLst>
          </p:cNvPr>
          <p:cNvSpPr>
            <a:spLocks noChangeAspect="1"/>
          </p:cNvSpPr>
          <p:nvPr/>
        </p:nvSpPr>
        <p:spPr>
          <a:xfrm>
            <a:off x="2873981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5" name="Rectángulo 424">
            <a:extLst>
              <a:ext uri="{FF2B5EF4-FFF2-40B4-BE49-F238E27FC236}">
                <a16:creationId xmlns:a16="http://schemas.microsoft.com/office/drawing/2014/main" id="{1341F040-932B-33CE-697D-D37C9D6A6112}"/>
              </a:ext>
            </a:extLst>
          </p:cNvPr>
          <p:cNvSpPr>
            <a:spLocks noChangeAspect="1"/>
          </p:cNvSpPr>
          <p:nvPr/>
        </p:nvSpPr>
        <p:spPr>
          <a:xfrm>
            <a:off x="3027195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6" name="Rectángulo 425">
            <a:extLst>
              <a:ext uri="{FF2B5EF4-FFF2-40B4-BE49-F238E27FC236}">
                <a16:creationId xmlns:a16="http://schemas.microsoft.com/office/drawing/2014/main" id="{57E54B7D-A1F1-D7D6-703B-BB5EAFE65725}"/>
              </a:ext>
            </a:extLst>
          </p:cNvPr>
          <p:cNvSpPr>
            <a:spLocks noChangeAspect="1"/>
          </p:cNvSpPr>
          <p:nvPr/>
        </p:nvSpPr>
        <p:spPr>
          <a:xfrm>
            <a:off x="3180409" y="538696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1" name="Rectángulo 420">
            <a:extLst>
              <a:ext uri="{FF2B5EF4-FFF2-40B4-BE49-F238E27FC236}">
                <a16:creationId xmlns:a16="http://schemas.microsoft.com/office/drawing/2014/main" id="{2118C02B-6929-28CB-7ED9-E40484352A06}"/>
              </a:ext>
            </a:extLst>
          </p:cNvPr>
          <p:cNvSpPr>
            <a:spLocks noChangeAspect="1"/>
          </p:cNvSpPr>
          <p:nvPr/>
        </p:nvSpPr>
        <p:spPr>
          <a:xfrm>
            <a:off x="3333623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2" name="Rectángulo 421">
            <a:extLst>
              <a:ext uri="{FF2B5EF4-FFF2-40B4-BE49-F238E27FC236}">
                <a16:creationId xmlns:a16="http://schemas.microsoft.com/office/drawing/2014/main" id="{E59575AC-7E93-2F46-55D3-5F4D52B80A7D}"/>
              </a:ext>
            </a:extLst>
          </p:cNvPr>
          <p:cNvSpPr>
            <a:spLocks noChangeAspect="1"/>
          </p:cNvSpPr>
          <p:nvPr/>
        </p:nvSpPr>
        <p:spPr>
          <a:xfrm>
            <a:off x="3486837" y="538696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0" name="Rectángulo 409">
            <a:extLst>
              <a:ext uri="{FF2B5EF4-FFF2-40B4-BE49-F238E27FC236}">
                <a16:creationId xmlns:a16="http://schemas.microsoft.com/office/drawing/2014/main" id="{08A1B52E-3832-24A1-D195-14CA41C34E18}"/>
              </a:ext>
            </a:extLst>
          </p:cNvPr>
          <p:cNvSpPr>
            <a:spLocks noChangeAspect="1"/>
          </p:cNvSpPr>
          <p:nvPr/>
        </p:nvSpPr>
        <p:spPr>
          <a:xfrm>
            <a:off x="1954697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1" name="Rectángulo 410">
            <a:extLst>
              <a:ext uri="{FF2B5EF4-FFF2-40B4-BE49-F238E27FC236}">
                <a16:creationId xmlns:a16="http://schemas.microsoft.com/office/drawing/2014/main" id="{E35C6C0E-F6A7-EF63-5FFB-BC583E5A3E22}"/>
              </a:ext>
            </a:extLst>
          </p:cNvPr>
          <p:cNvSpPr>
            <a:spLocks noChangeAspect="1"/>
          </p:cNvSpPr>
          <p:nvPr/>
        </p:nvSpPr>
        <p:spPr>
          <a:xfrm>
            <a:off x="2107911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2" name="Rectángulo 411">
            <a:extLst>
              <a:ext uri="{FF2B5EF4-FFF2-40B4-BE49-F238E27FC236}">
                <a16:creationId xmlns:a16="http://schemas.microsoft.com/office/drawing/2014/main" id="{AFC9062D-29E2-5FED-F782-307633C2EC20}"/>
              </a:ext>
            </a:extLst>
          </p:cNvPr>
          <p:cNvSpPr>
            <a:spLocks noChangeAspect="1"/>
          </p:cNvSpPr>
          <p:nvPr/>
        </p:nvSpPr>
        <p:spPr>
          <a:xfrm>
            <a:off x="2261125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7" name="Rectángulo 406">
            <a:extLst>
              <a:ext uri="{FF2B5EF4-FFF2-40B4-BE49-F238E27FC236}">
                <a16:creationId xmlns:a16="http://schemas.microsoft.com/office/drawing/2014/main" id="{624C7C10-E347-7145-EDCD-4191AA21080C}"/>
              </a:ext>
            </a:extLst>
          </p:cNvPr>
          <p:cNvSpPr>
            <a:spLocks noChangeAspect="1"/>
          </p:cNvSpPr>
          <p:nvPr/>
        </p:nvSpPr>
        <p:spPr>
          <a:xfrm>
            <a:off x="2414339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8" name="Rectángulo 407">
            <a:extLst>
              <a:ext uri="{FF2B5EF4-FFF2-40B4-BE49-F238E27FC236}">
                <a16:creationId xmlns:a16="http://schemas.microsoft.com/office/drawing/2014/main" id="{CB03B649-AB52-0C3D-9E6B-9CE02C415D6B}"/>
              </a:ext>
            </a:extLst>
          </p:cNvPr>
          <p:cNvSpPr>
            <a:spLocks noChangeAspect="1"/>
          </p:cNvSpPr>
          <p:nvPr/>
        </p:nvSpPr>
        <p:spPr>
          <a:xfrm>
            <a:off x="2567553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9" name="Rectángulo 408">
            <a:extLst>
              <a:ext uri="{FF2B5EF4-FFF2-40B4-BE49-F238E27FC236}">
                <a16:creationId xmlns:a16="http://schemas.microsoft.com/office/drawing/2014/main" id="{52FB3328-6FA2-0FAA-902A-D4F3963DC36D}"/>
              </a:ext>
            </a:extLst>
          </p:cNvPr>
          <p:cNvSpPr>
            <a:spLocks noChangeAspect="1"/>
          </p:cNvSpPr>
          <p:nvPr/>
        </p:nvSpPr>
        <p:spPr>
          <a:xfrm>
            <a:off x="2720767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2" name="Rectángulo 401">
            <a:extLst>
              <a:ext uri="{FF2B5EF4-FFF2-40B4-BE49-F238E27FC236}">
                <a16:creationId xmlns:a16="http://schemas.microsoft.com/office/drawing/2014/main" id="{93C76D4D-A7C7-A91F-A02A-9A03CF9A214F}"/>
              </a:ext>
            </a:extLst>
          </p:cNvPr>
          <p:cNvSpPr>
            <a:spLocks noChangeAspect="1"/>
          </p:cNvSpPr>
          <p:nvPr/>
        </p:nvSpPr>
        <p:spPr>
          <a:xfrm>
            <a:off x="2873981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3" name="Rectángulo 402">
            <a:extLst>
              <a:ext uri="{FF2B5EF4-FFF2-40B4-BE49-F238E27FC236}">
                <a16:creationId xmlns:a16="http://schemas.microsoft.com/office/drawing/2014/main" id="{6AA73192-EE49-FA80-5E02-65E7D045327A}"/>
              </a:ext>
            </a:extLst>
          </p:cNvPr>
          <p:cNvSpPr>
            <a:spLocks noChangeAspect="1"/>
          </p:cNvSpPr>
          <p:nvPr/>
        </p:nvSpPr>
        <p:spPr>
          <a:xfrm>
            <a:off x="3027195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4" name="Rectángulo 403">
            <a:extLst>
              <a:ext uri="{FF2B5EF4-FFF2-40B4-BE49-F238E27FC236}">
                <a16:creationId xmlns:a16="http://schemas.microsoft.com/office/drawing/2014/main" id="{53675B75-9826-2080-F06C-CBDBC64C834F}"/>
              </a:ext>
            </a:extLst>
          </p:cNvPr>
          <p:cNvSpPr>
            <a:spLocks noChangeAspect="1"/>
          </p:cNvSpPr>
          <p:nvPr/>
        </p:nvSpPr>
        <p:spPr>
          <a:xfrm>
            <a:off x="3180409" y="555452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9" name="Rectángulo 398">
            <a:extLst>
              <a:ext uri="{FF2B5EF4-FFF2-40B4-BE49-F238E27FC236}">
                <a16:creationId xmlns:a16="http://schemas.microsoft.com/office/drawing/2014/main" id="{D72352BA-C77A-42AA-ADF8-0D6B4E7D4ACF}"/>
              </a:ext>
            </a:extLst>
          </p:cNvPr>
          <p:cNvSpPr>
            <a:spLocks noChangeAspect="1"/>
          </p:cNvSpPr>
          <p:nvPr/>
        </p:nvSpPr>
        <p:spPr>
          <a:xfrm>
            <a:off x="3333623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0" name="Rectángulo 399">
            <a:extLst>
              <a:ext uri="{FF2B5EF4-FFF2-40B4-BE49-F238E27FC236}">
                <a16:creationId xmlns:a16="http://schemas.microsoft.com/office/drawing/2014/main" id="{357C2EDA-3429-CC88-4715-46A1D20C586D}"/>
              </a:ext>
            </a:extLst>
          </p:cNvPr>
          <p:cNvSpPr>
            <a:spLocks noChangeAspect="1"/>
          </p:cNvSpPr>
          <p:nvPr/>
        </p:nvSpPr>
        <p:spPr>
          <a:xfrm>
            <a:off x="3486837" y="555452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2" name="Rectángulo 391">
            <a:extLst>
              <a:ext uri="{FF2B5EF4-FFF2-40B4-BE49-F238E27FC236}">
                <a16:creationId xmlns:a16="http://schemas.microsoft.com/office/drawing/2014/main" id="{2FF395D2-F912-6DFF-572C-425188E1EBCD}"/>
              </a:ext>
            </a:extLst>
          </p:cNvPr>
          <p:cNvSpPr>
            <a:spLocks noChangeAspect="1"/>
          </p:cNvSpPr>
          <p:nvPr/>
        </p:nvSpPr>
        <p:spPr>
          <a:xfrm>
            <a:off x="1954697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3" name="Rectángulo 392">
            <a:extLst>
              <a:ext uri="{FF2B5EF4-FFF2-40B4-BE49-F238E27FC236}">
                <a16:creationId xmlns:a16="http://schemas.microsoft.com/office/drawing/2014/main" id="{6FD1E4D2-19F6-3E5D-2DDA-429A5A763F8E}"/>
              </a:ext>
            </a:extLst>
          </p:cNvPr>
          <p:cNvSpPr>
            <a:spLocks noChangeAspect="1"/>
          </p:cNvSpPr>
          <p:nvPr/>
        </p:nvSpPr>
        <p:spPr>
          <a:xfrm>
            <a:off x="2107911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4" name="Rectángulo 393">
            <a:extLst>
              <a:ext uri="{FF2B5EF4-FFF2-40B4-BE49-F238E27FC236}">
                <a16:creationId xmlns:a16="http://schemas.microsoft.com/office/drawing/2014/main" id="{B2DA3630-0BD8-C409-A6DD-402687CDD5E1}"/>
              </a:ext>
            </a:extLst>
          </p:cNvPr>
          <p:cNvSpPr>
            <a:spLocks noChangeAspect="1"/>
          </p:cNvSpPr>
          <p:nvPr/>
        </p:nvSpPr>
        <p:spPr>
          <a:xfrm>
            <a:off x="2261125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9" name="Rectángulo 388">
            <a:extLst>
              <a:ext uri="{FF2B5EF4-FFF2-40B4-BE49-F238E27FC236}">
                <a16:creationId xmlns:a16="http://schemas.microsoft.com/office/drawing/2014/main" id="{380F7A2A-3097-5601-6AD6-EC6BD4A4FD2E}"/>
              </a:ext>
            </a:extLst>
          </p:cNvPr>
          <p:cNvSpPr>
            <a:spLocks noChangeAspect="1"/>
          </p:cNvSpPr>
          <p:nvPr/>
        </p:nvSpPr>
        <p:spPr>
          <a:xfrm>
            <a:off x="2414339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0" name="Rectángulo 389">
            <a:extLst>
              <a:ext uri="{FF2B5EF4-FFF2-40B4-BE49-F238E27FC236}">
                <a16:creationId xmlns:a16="http://schemas.microsoft.com/office/drawing/2014/main" id="{8FFA0089-CD45-9E40-1ECF-54F1F1D1D02B}"/>
              </a:ext>
            </a:extLst>
          </p:cNvPr>
          <p:cNvSpPr>
            <a:spLocks noChangeAspect="1"/>
          </p:cNvSpPr>
          <p:nvPr/>
        </p:nvSpPr>
        <p:spPr>
          <a:xfrm>
            <a:off x="2567553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1" name="Rectángulo 390">
            <a:extLst>
              <a:ext uri="{FF2B5EF4-FFF2-40B4-BE49-F238E27FC236}">
                <a16:creationId xmlns:a16="http://schemas.microsoft.com/office/drawing/2014/main" id="{1E46F3D0-AA67-4331-6C34-B423721F1877}"/>
              </a:ext>
            </a:extLst>
          </p:cNvPr>
          <p:cNvSpPr>
            <a:spLocks noChangeAspect="1"/>
          </p:cNvSpPr>
          <p:nvPr/>
        </p:nvSpPr>
        <p:spPr>
          <a:xfrm>
            <a:off x="2720767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4" name="Rectángulo 383">
            <a:extLst>
              <a:ext uri="{FF2B5EF4-FFF2-40B4-BE49-F238E27FC236}">
                <a16:creationId xmlns:a16="http://schemas.microsoft.com/office/drawing/2014/main" id="{A440C916-9533-13E1-7069-E86657C073D6}"/>
              </a:ext>
            </a:extLst>
          </p:cNvPr>
          <p:cNvSpPr>
            <a:spLocks noChangeAspect="1"/>
          </p:cNvSpPr>
          <p:nvPr/>
        </p:nvSpPr>
        <p:spPr>
          <a:xfrm>
            <a:off x="2873981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5" name="Rectángulo 384">
            <a:extLst>
              <a:ext uri="{FF2B5EF4-FFF2-40B4-BE49-F238E27FC236}">
                <a16:creationId xmlns:a16="http://schemas.microsoft.com/office/drawing/2014/main" id="{94045FF6-D835-2EB0-ED45-74A5AC31414F}"/>
              </a:ext>
            </a:extLst>
          </p:cNvPr>
          <p:cNvSpPr>
            <a:spLocks noChangeAspect="1"/>
          </p:cNvSpPr>
          <p:nvPr/>
        </p:nvSpPr>
        <p:spPr>
          <a:xfrm>
            <a:off x="3027195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6" name="Rectángulo 385">
            <a:extLst>
              <a:ext uri="{FF2B5EF4-FFF2-40B4-BE49-F238E27FC236}">
                <a16:creationId xmlns:a16="http://schemas.microsoft.com/office/drawing/2014/main" id="{E89F9F95-925A-810B-8DBF-09E7A45B36F9}"/>
              </a:ext>
            </a:extLst>
          </p:cNvPr>
          <p:cNvSpPr>
            <a:spLocks noChangeAspect="1"/>
          </p:cNvSpPr>
          <p:nvPr/>
        </p:nvSpPr>
        <p:spPr>
          <a:xfrm>
            <a:off x="3180409" y="5716190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1" name="Rectángulo 380">
            <a:extLst>
              <a:ext uri="{FF2B5EF4-FFF2-40B4-BE49-F238E27FC236}">
                <a16:creationId xmlns:a16="http://schemas.microsoft.com/office/drawing/2014/main" id="{64763E32-EEF2-6453-9D5A-D6925E0A2C20}"/>
              </a:ext>
            </a:extLst>
          </p:cNvPr>
          <p:cNvSpPr>
            <a:spLocks noChangeAspect="1"/>
          </p:cNvSpPr>
          <p:nvPr/>
        </p:nvSpPr>
        <p:spPr>
          <a:xfrm>
            <a:off x="3333623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2" name="Rectángulo 381">
            <a:extLst>
              <a:ext uri="{FF2B5EF4-FFF2-40B4-BE49-F238E27FC236}">
                <a16:creationId xmlns:a16="http://schemas.microsoft.com/office/drawing/2014/main" id="{8D629A97-9D38-0078-8D7D-6276E35FCFB6}"/>
              </a:ext>
            </a:extLst>
          </p:cNvPr>
          <p:cNvSpPr>
            <a:spLocks noChangeAspect="1"/>
          </p:cNvSpPr>
          <p:nvPr/>
        </p:nvSpPr>
        <p:spPr>
          <a:xfrm>
            <a:off x="3486837" y="5716190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2" name="Rectángulo 371">
            <a:extLst>
              <a:ext uri="{FF2B5EF4-FFF2-40B4-BE49-F238E27FC236}">
                <a16:creationId xmlns:a16="http://schemas.microsoft.com/office/drawing/2014/main" id="{068BD0B7-E541-70B6-1E66-C4195AEF6CA1}"/>
              </a:ext>
            </a:extLst>
          </p:cNvPr>
          <p:cNvSpPr>
            <a:spLocks noChangeAspect="1"/>
          </p:cNvSpPr>
          <p:nvPr/>
        </p:nvSpPr>
        <p:spPr>
          <a:xfrm>
            <a:off x="1954697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3" name="Rectángulo 372">
            <a:extLst>
              <a:ext uri="{FF2B5EF4-FFF2-40B4-BE49-F238E27FC236}">
                <a16:creationId xmlns:a16="http://schemas.microsoft.com/office/drawing/2014/main" id="{4B9644FA-0F37-C2D5-D932-CD5A8FEDEC9E}"/>
              </a:ext>
            </a:extLst>
          </p:cNvPr>
          <p:cNvSpPr>
            <a:spLocks noChangeAspect="1"/>
          </p:cNvSpPr>
          <p:nvPr/>
        </p:nvSpPr>
        <p:spPr>
          <a:xfrm>
            <a:off x="2107911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4" name="Rectángulo 373">
            <a:extLst>
              <a:ext uri="{FF2B5EF4-FFF2-40B4-BE49-F238E27FC236}">
                <a16:creationId xmlns:a16="http://schemas.microsoft.com/office/drawing/2014/main" id="{7D042A22-8CFC-D44E-3D15-A27CA99D1995}"/>
              </a:ext>
            </a:extLst>
          </p:cNvPr>
          <p:cNvSpPr>
            <a:spLocks noChangeAspect="1"/>
          </p:cNvSpPr>
          <p:nvPr/>
        </p:nvSpPr>
        <p:spPr>
          <a:xfrm>
            <a:off x="2261125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9" name="Rectángulo 368">
            <a:extLst>
              <a:ext uri="{FF2B5EF4-FFF2-40B4-BE49-F238E27FC236}">
                <a16:creationId xmlns:a16="http://schemas.microsoft.com/office/drawing/2014/main" id="{8E56FD1C-BBF5-3FAE-6555-CFFFE70F85D9}"/>
              </a:ext>
            </a:extLst>
          </p:cNvPr>
          <p:cNvSpPr>
            <a:spLocks noChangeAspect="1"/>
          </p:cNvSpPr>
          <p:nvPr/>
        </p:nvSpPr>
        <p:spPr>
          <a:xfrm>
            <a:off x="2414339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0" name="Rectángulo 369">
            <a:extLst>
              <a:ext uri="{FF2B5EF4-FFF2-40B4-BE49-F238E27FC236}">
                <a16:creationId xmlns:a16="http://schemas.microsoft.com/office/drawing/2014/main" id="{D28B5760-408A-7036-8AC1-1BE029A9AE94}"/>
              </a:ext>
            </a:extLst>
          </p:cNvPr>
          <p:cNvSpPr>
            <a:spLocks noChangeAspect="1"/>
          </p:cNvSpPr>
          <p:nvPr/>
        </p:nvSpPr>
        <p:spPr>
          <a:xfrm>
            <a:off x="2567553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1" name="Rectángulo 370">
            <a:extLst>
              <a:ext uri="{FF2B5EF4-FFF2-40B4-BE49-F238E27FC236}">
                <a16:creationId xmlns:a16="http://schemas.microsoft.com/office/drawing/2014/main" id="{4402869E-AA48-A4A4-9AAD-9BB073FED838}"/>
              </a:ext>
            </a:extLst>
          </p:cNvPr>
          <p:cNvSpPr>
            <a:spLocks noChangeAspect="1"/>
          </p:cNvSpPr>
          <p:nvPr/>
        </p:nvSpPr>
        <p:spPr>
          <a:xfrm>
            <a:off x="2720767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4" name="Rectángulo 363">
            <a:extLst>
              <a:ext uri="{FF2B5EF4-FFF2-40B4-BE49-F238E27FC236}">
                <a16:creationId xmlns:a16="http://schemas.microsoft.com/office/drawing/2014/main" id="{133BD0C0-D050-E5BE-C36C-9049F873DAB1}"/>
              </a:ext>
            </a:extLst>
          </p:cNvPr>
          <p:cNvSpPr>
            <a:spLocks noChangeAspect="1"/>
          </p:cNvSpPr>
          <p:nvPr/>
        </p:nvSpPr>
        <p:spPr>
          <a:xfrm>
            <a:off x="2873981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5" name="Rectángulo 364">
            <a:extLst>
              <a:ext uri="{FF2B5EF4-FFF2-40B4-BE49-F238E27FC236}">
                <a16:creationId xmlns:a16="http://schemas.microsoft.com/office/drawing/2014/main" id="{35D1F9C8-786B-C496-277D-95D494586174}"/>
              </a:ext>
            </a:extLst>
          </p:cNvPr>
          <p:cNvSpPr>
            <a:spLocks noChangeAspect="1"/>
          </p:cNvSpPr>
          <p:nvPr/>
        </p:nvSpPr>
        <p:spPr>
          <a:xfrm>
            <a:off x="3027195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6" name="Rectángulo 365">
            <a:extLst>
              <a:ext uri="{FF2B5EF4-FFF2-40B4-BE49-F238E27FC236}">
                <a16:creationId xmlns:a16="http://schemas.microsoft.com/office/drawing/2014/main" id="{19FABB7E-C251-4B25-B0F3-BE98C2DA9D81}"/>
              </a:ext>
            </a:extLst>
          </p:cNvPr>
          <p:cNvSpPr>
            <a:spLocks noChangeAspect="1"/>
          </p:cNvSpPr>
          <p:nvPr/>
        </p:nvSpPr>
        <p:spPr>
          <a:xfrm>
            <a:off x="3180409" y="5881276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1" name="Rectángulo 360">
            <a:extLst>
              <a:ext uri="{FF2B5EF4-FFF2-40B4-BE49-F238E27FC236}">
                <a16:creationId xmlns:a16="http://schemas.microsoft.com/office/drawing/2014/main" id="{B65F56A5-69BB-E382-BA29-A12D64E2B859}"/>
              </a:ext>
            </a:extLst>
          </p:cNvPr>
          <p:cNvSpPr>
            <a:spLocks noChangeAspect="1"/>
          </p:cNvSpPr>
          <p:nvPr/>
        </p:nvSpPr>
        <p:spPr>
          <a:xfrm>
            <a:off x="3333623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2" name="Rectángulo 361">
            <a:extLst>
              <a:ext uri="{FF2B5EF4-FFF2-40B4-BE49-F238E27FC236}">
                <a16:creationId xmlns:a16="http://schemas.microsoft.com/office/drawing/2014/main" id="{8851B75D-D9A4-8830-48CE-3C43D932EC3D}"/>
              </a:ext>
            </a:extLst>
          </p:cNvPr>
          <p:cNvSpPr>
            <a:spLocks noChangeAspect="1"/>
          </p:cNvSpPr>
          <p:nvPr/>
        </p:nvSpPr>
        <p:spPr>
          <a:xfrm>
            <a:off x="3486837" y="5881276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4" name="Rectángulo 353">
            <a:extLst>
              <a:ext uri="{FF2B5EF4-FFF2-40B4-BE49-F238E27FC236}">
                <a16:creationId xmlns:a16="http://schemas.microsoft.com/office/drawing/2014/main" id="{73CD96E0-659A-246E-9477-207B8C882818}"/>
              </a:ext>
            </a:extLst>
          </p:cNvPr>
          <p:cNvSpPr>
            <a:spLocks noChangeAspect="1"/>
          </p:cNvSpPr>
          <p:nvPr/>
        </p:nvSpPr>
        <p:spPr>
          <a:xfrm>
            <a:off x="1954697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5" name="Rectángulo 354">
            <a:extLst>
              <a:ext uri="{FF2B5EF4-FFF2-40B4-BE49-F238E27FC236}">
                <a16:creationId xmlns:a16="http://schemas.microsoft.com/office/drawing/2014/main" id="{3603FD04-604E-A625-1346-9B6CC2054300}"/>
              </a:ext>
            </a:extLst>
          </p:cNvPr>
          <p:cNvSpPr>
            <a:spLocks noChangeAspect="1"/>
          </p:cNvSpPr>
          <p:nvPr/>
        </p:nvSpPr>
        <p:spPr>
          <a:xfrm>
            <a:off x="2107911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6" name="Rectángulo 355">
            <a:extLst>
              <a:ext uri="{FF2B5EF4-FFF2-40B4-BE49-F238E27FC236}">
                <a16:creationId xmlns:a16="http://schemas.microsoft.com/office/drawing/2014/main" id="{DDBC9BA3-F315-6215-AA3F-7B6531171842}"/>
              </a:ext>
            </a:extLst>
          </p:cNvPr>
          <p:cNvSpPr>
            <a:spLocks noChangeAspect="1"/>
          </p:cNvSpPr>
          <p:nvPr/>
        </p:nvSpPr>
        <p:spPr>
          <a:xfrm>
            <a:off x="2261125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1" name="Rectángulo 350">
            <a:extLst>
              <a:ext uri="{FF2B5EF4-FFF2-40B4-BE49-F238E27FC236}">
                <a16:creationId xmlns:a16="http://schemas.microsoft.com/office/drawing/2014/main" id="{8CDFAF23-93E6-2802-D398-B714961CAA3C}"/>
              </a:ext>
            </a:extLst>
          </p:cNvPr>
          <p:cNvSpPr>
            <a:spLocks noChangeAspect="1"/>
          </p:cNvSpPr>
          <p:nvPr/>
        </p:nvSpPr>
        <p:spPr>
          <a:xfrm>
            <a:off x="2414339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2" name="Rectángulo 351">
            <a:extLst>
              <a:ext uri="{FF2B5EF4-FFF2-40B4-BE49-F238E27FC236}">
                <a16:creationId xmlns:a16="http://schemas.microsoft.com/office/drawing/2014/main" id="{79B875D3-759F-4A0D-E96D-EC9B20A07336}"/>
              </a:ext>
            </a:extLst>
          </p:cNvPr>
          <p:cNvSpPr>
            <a:spLocks noChangeAspect="1"/>
          </p:cNvSpPr>
          <p:nvPr/>
        </p:nvSpPr>
        <p:spPr>
          <a:xfrm>
            <a:off x="2567553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3" name="Rectángulo 352">
            <a:extLst>
              <a:ext uri="{FF2B5EF4-FFF2-40B4-BE49-F238E27FC236}">
                <a16:creationId xmlns:a16="http://schemas.microsoft.com/office/drawing/2014/main" id="{49F704A6-95D0-31DA-D0D9-037C0C771395}"/>
              </a:ext>
            </a:extLst>
          </p:cNvPr>
          <p:cNvSpPr>
            <a:spLocks noChangeAspect="1"/>
          </p:cNvSpPr>
          <p:nvPr/>
        </p:nvSpPr>
        <p:spPr>
          <a:xfrm>
            <a:off x="2720767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6" name="Rectángulo 345">
            <a:extLst>
              <a:ext uri="{FF2B5EF4-FFF2-40B4-BE49-F238E27FC236}">
                <a16:creationId xmlns:a16="http://schemas.microsoft.com/office/drawing/2014/main" id="{047FCE4C-201E-16F0-0167-F4532C13BFC9}"/>
              </a:ext>
            </a:extLst>
          </p:cNvPr>
          <p:cNvSpPr>
            <a:spLocks noChangeAspect="1"/>
          </p:cNvSpPr>
          <p:nvPr/>
        </p:nvSpPr>
        <p:spPr>
          <a:xfrm>
            <a:off x="2873981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7" name="Rectángulo 346">
            <a:extLst>
              <a:ext uri="{FF2B5EF4-FFF2-40B4-BE49-F238E27FC236}">
                <a16:creationId xmlns:a16="http://schemas.microsoft.com/office/drawing/2014/main" id="{F51CF6FC-CE68-A6B7-183C-84E6BF324A4A}"/>
              </a:ext>
            </a:extLst>
          </p:cNvPr>
          <p:cNvSpPr>
            <a:spLocks noChangeAspect="1"/>
          </p:cNvSpPr>
          <p:nvPr/>
        </p:nvSpPr>
        <p:spPr>
          <a:xfrm>
            <a:off x="3027195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8" name="Rectángulo 347">
            <a:extLst>
              <a:ext uri="{FF2B5EF4-FFF2-40B4-BE49-F238E27FC236}">
                <a16:creationId xmlns:a16="http://schemas.microsoft.com/office/drawing/2014/main" id="{3ADAA25E-1652-3B7F-665E-2E4C42C47990}"/>
              </a:ext>
            </a:extLst>
          </p:cNvPr>
          <p:cNvSpPr>
            <a:spLocks noChangeAspect="1"/>
          </p:cNvSpPr>
          <p:nvPr/>
        </p:nvSpPr>
        <p:spPr>
          <a:xfrm>
            <a:off x="3180409" y="6042938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3" name="Rectángulo 342">
            <a:extLst>
              <a:ext uri="{FF2B5EF4-FFF2-40B4-BE49-F238E27FC236}">
                <a16:creationId xmlns:a16="http://schemas.microsoft.com/office/drawing/2014/main" id="{77F78186-4DE7-20AC-4C90-65A546BE5265}"/>
              </a:ext>
            </a:extLst>
          </p:cNvPr>
          <p:cNvSpPr>
            <a:spLocks noChangeAspect="1"/>
          </p:cNvSpPr>
          <p:nvPr/>
        </p:nvSpPr>
        <p:spPr>
          <a:xfrm>
            <a:off x="3333623" y="604293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4" name="Rectángulo 343">
            <a:extLst>
              <a:ext uri="{FF2B5EF4-FFF2-40B4-BE49-F238E27FC236}">
                <a16:creationId xmlns:a16="http://schemas.microsoft.com/office/drawing/2014/main" id="{3733B71F-4B15-F4EB-F75F-5004028D63C0}"/>
              </a:ext>
            </a:extLst>
          </p:cNvPr>
          <p:cNvSpPr>
            <a:spLocks noChangeAspect="1"/>
          </p:cNvSpPr>
          <p:nvPr/>
        </p:nvSpPr>
        <p:spPr>
          <a:xfrm>
            <a:off x="3486837" y="6042938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F0C6705-5ABE-849F-F6EC-690056F1457A}"/>
              </a:ext>
            </a:extLst>
          </p:cNvPr>
          <p:cNvSpPr>
            <a:spLocks noChangeAspect="1"/>
          </p:cNvSpPr>
          <p:nvPr/>
        </p:nvSpPr>
        <p:spPr>
          <a:xfrm>
            <a:off x="265771" y="359042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700562-4E28-9DAF-EA08-682953FCA217}"/>
              </a:ext>
            </a:extLst>
          </p:cNvPr>
          <p:cNvSpPr>
            <a:spLocks noChangeAspect="1"/>
          </p:cNvSpPr>
          <p:nvPr/>
        </p:nvSpPr>
        <p:spPr>
          <a:xfrm>
            <a:off x="418985" y="359042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8C617A1-46F4-C06C-91D9-69E1869CC7C1}"/>
              </a:ext>
            </a:extLst>
          </p:cNvPr>
          <p:cNvSpPr>
            <a:spLocks noChangeAspect="1"/>
          </p:cNvSpPr>
          <p:nvPr/>
        </p:nvSpPr>
        <p:spPr>
          <a:xfrm>
            <a:off x="572199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088091-83F0-C3DC-3E8D-D613623225CE}"/>
              </a:ext>
            </a:extLst>
          </p:cNvPr>
          <p:cNvSpPr>
            <a:spLocks noChangeAspect="1"/>
          </p:cNvSpPr>
          <p:nvPr/>
        </p:nvSpPr>
        <p:spPr>
          <a:xfrm>
            <a:off x="725413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A36347-C4E5-B7A8-BD98-6E6A917D6056}"/>
              </a:ext>
            </a:extLst>
          </p:cNvPr>
          <p:cNvSpPr>
            <a:spLocks noChangeAspect="1"/>
          </p:cNvSpPr>
          <p:nvPr/>
        </p:nvSpPr>
        <p:spPr>
          <a:xfrm>
            <a:off x="878627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D8EDD5E-8A5E-4621-E855-9D16CA6FBA91}"/>
              </a:ext>
            </a:extLst>
          </p:cNvPr>
          <p:cNvSpPr>
            <a:spLocks noChangeAspect="1"/>
          </p:cNvSpPr>
          <p:nvPr/>
        </p:nvSpPr>
        <p:spPr>
          <a:xfrm>
            <a:off x="1031841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9F5BD3A-994B-B121-6E4F-211D9A72C3C9}"/>
              </a:ext>
            </a:extLst>
          </p:cNvPr>
          <p:cNvSpPr>
            <a:spLocks noChangeAspect="1"/>
          </p:cNvSpPr>
          <p:nvPr/>
        </p:nvSpPr>
        <p:spPr>
          <a:xfrm>
            <a:off x="1185055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23DB8F1-EFC7-B18C-81C3-239D0852396F}"/>
              </a:ext>
            </a:extLst>
          </p:cNvPr>
          <p:cNvSpPr>
            <a:spLocks noChangeAspect="1"/>
          </p:cNvSpPr>
          <p:nvPr/>
        </p:nvSpPr>
        <p:spPr>
          <a:xfrm>
            <a:off x="1338269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44E8CDD-CD68-595C-A077-DB4A6167E5A6}"/>
              </a:ext>
            </a:extLst>
          </p:cNvPr>
          <p:cNvSpPr>
            <a:spLocks noChangeAspect="1"/>
          </p:cNvSpPr>
          <p:nvPr/>
        </p:nvSpPr>
        <p:spPr>
          <a:xfrm>
            <a:off x="1491483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7DA9B3F-2A25-EC2C-40D7-C04CFCA736B1}"/>
              </a:ext>
            </a:extLst>
          </p:cNvPr>
          <p:cNvSpPr>
            <a:spLocks noChangeAspect="1"/>
          </p:cNvSpPr>
          <p:nvPr/>
        </p:nvSpPr>
        <p:spPr>
          <a:xfrm>
            <a:off x="1644697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68DBF16-FD8B-4CBC-0488-F94586DE70CA}"/>
              </a:ext>
            </a:extLst>
          </p:cNvPr>
          <p:cNvSpPr>
            <a:spLocks noChangeAspect="1"/>
          </p:cNvSpPr>
          <p:nvPr/>
        </p:nvSpPr>
        <p:spPr>
          <a:xfrm>
            <a:off x="1797911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56C697D-EB67-A60C-77FD-39A05D84970A}"/>
              </a:ext>
            </a:extLst>
          </p:cNvPr>
          <p:cNvSpPr>
            <a:spLocks noChangeAspect="1"/>
          </p:cNvSpPr>
          <p:nvPr/>
        </p:nvSpPr>
        <p:spPr>
          <a:xfrm>
            <a:off x="265771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802ACEB-2FC7-4932-7B2A-1F2A51ECF94A}"/>
              </a:ext>
            </a:extLst>
          </p:cNvPr>
          <p:cNvSpPr>
            <a:spLocks noChangeAspect="1"/>
          </p:cNvSpPr>
          <p:nvPr/>
        </p:nvSpPr>
        <p:spPr>
          <a:xfrm>
            <a:off x="418985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59EC5E2-D536-2A00-3F08-FF5E0526A338}"/>
              </a:ext>
            </a:extLst>
          </p:cNvPr>
          <p:cNvSpPr>
            <a:spLocks noChangeAspect="1"/>
          </p:cNvSpPr>
          <p:nvPr/>
        </p:nvSpPr>
        <p:spPr>
          <a:xfrm>
            <a:off x="572199" y="3752087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AC354BF-272D-4DAD-3892-84116E669258}"/>
              </a:ext>
            </a:extLst>
          </p:cNvPr>
          <p:cNvSpPr>
            <a:spLocks noChangeAspect="1"/>
          </p:cNvSpPr>
          <p:nvPr/>
        </p:nvSpPr>
        <p:spPr>
          <a:xfrm>
            <a:off x="725413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59BD2D8-4266-E9B3-185F-FE7DCE701DDB}"/>
              </a:ext>
            </a:extLst>
          </p:cNvPr>
          <p:cNvSpPr>
            <a:spLocks noChangeAspect="1"/>
          </p:cNvSpPr>
          <p:nvPr/>
        </p:nvSpPr>
        <p:spPr>
          <a:xfrm>
            <a:off x="878627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CC64CBD-0F26-9C2D-A75F-7479503A4608}"/>
              </a:ext>
            </a:extLst>
          </p:cNvPr>
          <p:cNvSpPr>
            <a:spLocks noChangeAspect="1"/>
          </p:cNvSpPr>
          <p:nvPr/>
        </p:nvSpPr>
        <p:spPr>
          <a:xfrm>
            <a:off x="1031841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3130420-466B-8258-9F00-B63F639AA2A5}"/>
              </a:ext>
            </a:extLst>
          </p:cNvPr>
          <p:cNvSpPr>
            <a:spLocks noChangeAspect="1"/>
          </p:cNvSpPr>
          <p:nvPr/>
        </p:nvSpPr>
        <p:spPr>
          <a:xfrm>
            <a:off x="1185055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2D67849-56A6-AA9E-F3F3-1086678E08F6}"/>
              </a:ext>
            </a:extLst>
          </p:cNvPr>
          <p:cNvSpPr>
            <a:spLocks noChangeAspect="1"/>
          </p:cNvSpPr>
          <p:nvPr/>
        </p:nvSpPr>
        <p:spPr>
          <a:xfrm>
            <a:off x="1338269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8AF677F-2A9E-8449-CB20-D62D7CE5CA96}"/>
              </a:ext>
            </a:extLst>
          </p:cNvPr>
          <p:cNvSpPr>
            <a:spLocks noChangeAspect="1"/>
          </p:cNvSpPr>
          <p:nvPr/>
        </p:nvSpPr>
        <p:spPr>
          <a:xfrm>
            <a:off x="1491483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813BA69-71A3-A039-486A-6C4AF08EBF0B}"/>
              </a:ext>
            </a:extLst>
          </p:cNvPr>
          <p:cNvSpPr>
            <a:spLocks noChangeAspect="1"/>
          </p:cNvSpPr>
          <p:nvPr/>
        </p:nvSpPr>
        <p:spPr>
          <a:xfrm>
            <a:off x="1644697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B796A1B-996D-F733-626A-29FAF822DADD}"/>
              </a:ext>
            </a:extLst>
          </p:cNvPr>
          <p:cNvSpPr>
            <a:spLocks noChangeAspect="1"/>
          </p:cNvSpPr>
          <p:nvPr/>
        </p:nvSpPr>
        <p:spPr>
          <a:xfrm>
            <a:off x="1797911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6" name="Rectángulo 645">
            <a:extLst>
              <a:ext uri="{FF2B5EF4-FFF2-40B4-BE49-F238E27FC236}">
                <a16:creationId xmlns:a16="http://schemas.microsoft.com/office/drawing/2014/main" id="{EF954181-1C36-B097-9853-74F5FC9E49C0}"/>
              </a:ext>
            </a:extLst>
          </p:cNvPr>
          <p:cNvSpPr>
            <a:spLocks noChangeAspect="1"/>
          </p:cNvSpPr>
          <p:nvPr/>
        </p:nvSpPr>
        <p:spPr>
          <a:xfrm>
            <a:off x="1954696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7" name="Rectángulo 646">
            <a:extLst>
              <a:ext uri="{FF2B5EF4-FFF2-40B4-BE49-F238E27FC236}">
                <a16:creationId xmlns:a16="http://schemas.microsoft.com/office/drawing/2014/main" id="{0902AFBC-93D0-3A57-18F3-CD3BE633288E}"/>
              </a:ext>
            </a:extLst>
          </p:cNvPr>
          <p:cNvSpPr>
            <a:spLocks noChangeAspect="1"/>
          </p:cNvSpPr>
          <p:nvPr/>
        </p:nvSpPr>
        <p:spPr>
          <a:xfrm>
            <a:off x="2107910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8" name="Rectángulo 647">
            <a:extLst>
              <a:ext uri="{FF2B5EF4-FFF2-40B4-BE49-F238E27FC236}">
                <a16:creationId xmlns:a16="http://schemas.microsoft.com/office/drawing/2014/main" id="{52B97D3C-804D-CB08-8D90-54F6767C0C91}"/>
              </a:ext>
            </a:extLst>
          </p:cNvPr>
          <p:cNvSpPr>
            <a:spLocks noChangeAspect="1"/>
          </p:cNvSpPr>
          <p:nvPr/>
        </p:nvSpPr>
        <p:spPr>
          <a:xfrm>
            <a:off x="2261124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3" name="Rectángulo 642">
            <a:extLst>
              <a:ext uri="{FF2B5EF4-FFF2-40B4-BE49-F238E27FC236}">
                <a16:creationId xmlns:a16="http://schemas.microsoft.com/office/drawing/2014/main" id="{58D89A4B-283E-C201-9F45-EDAFFECF3CD8}"/>
              </a:ext>
            </a:extLst>
          </p:cNvPr>
          <p:cNvSpPr>
            <a:spLocks noChangeAspect="1"/>
          </p:cNvSpPr>
          <p:nvPr/>
        </p:nvSpPr>
        <p:spPr>
          <a:xfrm>
            <a:off x="2414338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4" name="Rectángulo 643">
            <a:extLst>
              <a:ext uri="{FF2B5EF4-FFF2-40B4-BE49-F238E27FC236}">
                <a16:creationId xmlns:a16="http://schemas.microsoft.com/office/drawing/2014/main" id="{F2FFDC42-CA5C-07E0-D98F-23A326F71A8C}"/>
              </a:ext>
            </a:extLst>
          </p:cNvPr>
          <p:cNvSpPr>
            <a:spLocks noChangeAspect="1"/>
          </p:cNvSpPr>
          <p:nvPr/>
        </p:nvSpPr>
        <p:spPr>
          <a:xfrm>
            <a:off x="2567552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5" name="Rectángulo 644">
            <a:extLst>
              <a:ext uri="{FF2B5EF4-FFF2-40B4-BE49-F238E27FC236}">
                <a16:creationId xmlns:a16="http://schemas.microsoft.com/office/drawing/2014/main" id="{0E9FDCA7-DACF-DFA6-6B6A-E11C18F73CCA}"/>
              </a:ext>
            </a:extLst>
          </p:cNvPr>
          <p:cNvSpPr>
            <a:spLocks noChangeAspect="1"/>
          </p:cNvSpPr>
          <p:nvPr/>
        </p:nvSpPr>
        <p:spPr>
          <a:xfrm>
            <a:off x="2720766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8" name="Rectángulo 637">
            <a:extLst>
              <a:ext uri="{FF2B5EF4-FFF2-40B4-BE49-F238E27FC236}">
                <a16:creationId xmlns:a16="http://schemas.microsoft.com/office/drawing/2014/main" id="{8C9814C6-0852-376E-8DF2-022FB065FDA7}"/>
              </a:ext>
            </a:extLst>
          </p:cNvPr>
          <p:cNvSpPr>
            <a:spLocks noChangeAspect="1"/>
          </p:cNvSpPr>
          <p:nvPr/>
        </p:nvSpPr>
        <p:spPr>
          <a:xfrm>
            <a:off x="2873980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9" name="Rectángulo 638">
            <a:extLst>
              <a:ext uri="{FF2B5EF4-FFF2-40B4-BE49-F238E27FC236}">
                <a16:creationId xmlns:a16="http://schemas.microsoft.com/office/drawing/2014/main" id="{BAADA2F1-5E57-3D72-FBDB-78E54623EDF8}"/>
              </a:ext>
            </a:extLst>
          </p:cNvPr>
          <p:cNvSpPr>
            <a:spLocks noChangeAspect="1"/>
          </p:cNvSpPr>
          <p:nvPr/>
        </p:nvSpPr>
        <p:spPr>
          <a:xfrm>
            <a:off x="3027194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0" name="Rectángulo 639">
            <a:extLst>
              <a:ext uri="{FF2B5EF4-FFF2-40B4-BE49-F238E27FC236}">
                <a16:creationId xmlns:a16="http://schemas.microsoft.com/office/drawing/2014/main" id="{6EEE18AD-0134-F1EB-E88B-258CD4EDC35D}"/>
              </a:ext>
            </a:extLst>
          </p:cNvPr>
          <p:cNvSpPr>
            <a:spLocks noChangeAspect="1"/>
          </p:cNvSpPr>
          <p:nvPr/>
        </p:nvSpPr>
        <p:spPr>
          <a:xfrm>
            <a:off x="3180408" y="3590425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5" name="Rectángulo 634">
            <a:extLst>
              <a:ext uri="{FF2B5EF4-FFF2-40B4-BE49-F238E27FC236}">
                <a16:creationId xmlns:a16="http://schemas.microsoft.com/office/drawing/2014/main" id="{29C3A0C2-C05E-7E96-7A76-0816D43E5D24}"/>
              </a:ext>
            </a:extLst>
          </p:cNvPr>
          <p:cNvSpPr>
            <a:spLocks noChangeAspect="1"/>
          </p:cNvSpPr>
          <p:nvPr/>
        </p:nvSpPr>
        <p:spPr>
          <a:xfrm>
            <a:off x="3333622" y="359042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6" name="Rectángulo 635">
            <a:extLst>
              <a:ext uri="{FF2B5EF4-FFF2-40B4-BE49-F238E27FC236}">
                <a16:creationId xmlns:a16="http://schemas.microsoft.com/office/drawing/2014/main" id="{DC818DBA-0219-8742-F8AE-17A1DBB8747C}"/>
              </a:ext>
            </a:extLst>
          </p:cNvPr>
          <p:cNvSpPr>
            <a:spLocks noChangeAspect="1"/>
          </p:cNvSpPr>
          <p:nvPr/>
        </p:nvSpPr>
        <p:spPr>
          <a:xfrm>
            <a:off x="3486836" y="3590425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8" name="Rectángulo 627">
            <a:extLst>
              <a:ext uri="{FF2B5EF4-FFF2-40B4-BE49-F238E27FC236}">
                <a16:creationId xmlns:a16="http://schemas.microsoft.com/office/drawing/2014/main" id="{8B93C7F9-B1BC-E535-7DF3-8CAAAD789512}"/>
              </a:ext>
            </a:extLst>
          </p:cNvPr>
          <p:cNvSpPr>
            <a:spLocks noChangeAspect="1"/>
          </p:cNvSpPr>
          <p:nvPr/>
        </p:nvSpPr>
        <p:spPr>
          <a:xfrm>
            <a:off x="1954696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9" name="Rectángulo 628">
            <a:extLst>
              <a:ext uri="{FF2B5EF4-FFF2-40B4-BE49-F238E27FC236}">
                <a16:creationId xmlns:a16="http://schemas.microsoft.com/office/drawing/2014/main" id="{9DB4ED55-5923-65C9-0810-B139581F49D8}"/>
              </a:ext>
            </a:extLst>
          </p:cNvPr>
          <p:cNvSpPr>
            <a:spLocks noChangeAspect="1"/>
          </p:cNvSpPr>
          <p:nvPr/>
        </p:nvSpPr>
        <p:spPr>
          <a:xfrm>
            <a:off x="2107910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0" name="Rectángulo 629">
            <a:extLst>
              <a:ext uri="{FF2B5EF4-FFF2-40B4-BE49-F238E27FC236}">
                <a16:creationId xmlns:a16="http://schemas.microsoft.com/office/drawing/2014/main" id="{3A2E3FB9-60A1-DD52-E18F-3D06E897E2F1}"/>
              </a:ext>
            </a:extLst>
          </p:cNvPr>
          <p:cNvSpPr>
            <a:spLocks noChangeAspect="1"/>
          </p:cNvSpPr>
          <p:nvPr/>
        </p:nvSpPr>
        <p:spPr>
          <a:xfrm>
            <a:off x="2261124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5" name="Rectángulo 624">
            <a:extLst>
              <a:ext uri="{FF2B5EF4-FFF2-40B4-BE49-F238E27FC236}">
                <a16:creationId xmlns:a16="http://schemas.microsoft.com/office/drawing/2014/main" id="{A7D2698B-7927-673A-0B76-E6346D2A3D77}"/>
              </a:ext>
            </a:extLst>
          </p:cNvPr>
          <p:cNvSpPr>
            <a:spLocks noChangeAspect="1"/>
          </p:cNvSpPr>
          <p:nvPr/>
        </p:nvSpPr>
        <p:spPr>
          <a:xfrm>
            <a:off x="2414338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6" name="Rectángulo 625">
            <a:extLst>
              <a:ext uri="{FF2B5EF4-FFF2-40B4-BE49-F238E27FC236}">
                <a16:creationId xmlns:a16="http://schemas.microsoft.com/office/drawing/2014/main" id="{6CCF72E9-0756-AEF6-C357-A305D39C541F}"/>
              </a:ext>
            </a:extLst>
          </p:cNvPr>
          <p:cNvSpPr>
            <a:spLocks noChangeAspect="1"/>
          </p:cNvSpPr>
          <p:nvPr/>
        </p:nvSpPr>
        <p:spPr>
          <a:xfrm>
            <a:off x="2567552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7" name="Rectángulo 626">
            <a:extLst>
              <a:ext uri="{FF2B5EF4-FFF2-40B4-BE49-F238E27FC236}">
                <a16:creationId xmlns:a16="http://schemas.microsoft.com/office/drawing/2014/main" id="{C6AA39FC-0050-C3B8-A8EA-13FF6FAFA170}"/>
              </a:ext>
            </a:extLst>
          </p:cNvPr>
          <p:cNvSpPr>
            <a:spLocks noChangeAspect="1"/>
          </p:cNvSpPr>
          <p:nvPr/>
        </p:nvSpPr>
        <p:spPr>
          <a:xfrm>
            <a:off x="2720766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0" name="Rectángulo 619">
            <a:extLst>
              <a:ext uri="{FF2B5EF4-FFF2-40B4-BE49-F238E27FC236}">
                <a16:creationId xmlns:a16="http://schemas.microsoft.com/office/drawing/2014/main" id="{A52F497E-123A-D4FC-E723-0F57924AF409}"/>
              </a:ext>
            </a:extLst>
          </p:cNvPr>
          <p:cNvSpPr>
            <a:spLocks noChangeAspect="1"/>
          </p:cNvSpPr>
          <p:nvPr/>
        </p:nvSpPr>
        <p:spPr>
          <a:xfrm>
            <a:off x="2873980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1" name="Rectángulo 620">
            <a:extLst>
              <a:ext uri="{FF2B5EF4-FFF2-40B4-BE49-F238E27FC236}">
                <a16:creationId xmlns:a16="http://schemas.microsoft.com/office/drawing/2014/main" id="{F125357D-F5C4-75BD-41B9-9AA4303B0AD3}"/>
              </a:ext>
            </a:extLst>
          </p:cNvPr>
          <p:cNvSpPr>
            <a:spLocks noChangeAspect="1"/>
          </p:cNvSpPr>
          <p:nvPr/>
        </p:nvSpPr>
        <p:spPr>
          <a:xfrm>
            <a:off x="3027194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2" name="Rectángulo 621">
            <a:extLst>
              <a:ext uri="{FF2B5EF4-FFF2-40B4-BE49-F238E27FC236}">
                <a16:creationId xmlns:a16="http://schemas.microsoft.com/office/drawing/2014/main" id="{8603D5A8-405A-F04B-0E0B-A3D193C2003F}"/>
              </a:ext>
            </a:extLst>
          </p:cNvPr>
          <p:cNvSpPr>
            <a:spLocks noChangeAspect="1"/>
          </p:cNvSpPr>
          <p:nvPr/>
        </p:nvSpPr>
        <p:spPr>
          <a:xfrm>
            <a:off x="3180408" y="3752087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7" name="Rectángulo 616">
            <a:extLst>
              <a:ext uri="{FF2B5EF4-FFF2-40B4-BE49-F238E27FC236}">
                <a16:creationId xmlns:a16="http://schemas.microsoft.com/office/drawing/2014/main" id="{46A118DA-D955-1774-789D-C60072FC262F}"/>
              </a:ext>
            </a:extLst>
          </p:cNvPr>
          <p:cNvSpPr>
            <a:spLocks noChangeAspect="1"/>
          </p:cNvSpPr>
          <p:nvPr/>
        </p:nvSpPr>
        <p:spPr>
          <a:xfrm>
            <a:off x="3333622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8" name="Rectángulo 617">
            <a:extLst>
              <a:ext uri="{FF2B5EF4-FFF2-40B4-BE49-F238E27FC236}">
                <a16:creationId xmlns:a16="http://schemas.microsoft.com/office/drawing/2014/main" id="{C1163BBE-427A-A178-2ECF-BDACEDD60017}"/>
              </a:ext>
            </a:extLst>
          </p:cNvPr>
          <p:cNvSpPr>
            <a:spLocks noChangeAspect="1"/>
          </p:cNvSpPr>
          <p:nvPr/>
        </p:nvSpPr>
        <p:spPr>
          <a:xfrm>
            <a:off x="3486836" y="3752087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A68E659E-8AB9-5663-9AA8-B94544B5C759}"/>
              </a:ext>
            </a:extLst>
          </p:cNvPr>
          <p:cNvSpPr>
            <a:spLocks noChangeAspect="1"/>
          </p:cNvSpPr>
          <p:nvPr/>
        </p:nvSpPr>
        <p:spPr>
          <a:xfrm>
            <a:off x="265771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CC97720A-6156-E426-F347-7F58330F4717}"/>
              </a:ext>
            </a:extLst>
          </p:cNvPr>
          <p:cNvSpPr>
            <a:spLocks noChangeAspect="1"/>
          </p:cNvSpPr>
          <p:nvPr/>
        </p:nvSpPr>
        <p:spPr>
          <a:xfrm>
            <a:off x="418985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CAE7BC8-1A8D-D34C-DD56-412A4F72B58E}"/>
              </a:ext>
            </a:extLst>
          </p:cNvPr>
          <p:cNvSpPr>
            <a:spLocks noChangeAspect="1"/>
          </p:cNvSpPr>
          <p:nvPr/>
        </p:nvSpPr>
        <p:spPr>
          <a:xfrm>
            <a:off x="572199" y="391717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C481BAC3-921D-3285-9B51-0126BBF62F6E}"/>
              </a:ext>
            </a:extLst>
          </p:cNvPr>
          <p:cNvSpPr>
            <a:spLocks noChangeAspect="1"/>
          </p:cNvSpPr>
          <p:nvPr/>
        </p:nvSpPr>
        <p:spPr>
          <a:xfrm>
            <a:off x="725413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481D6DB6-EC4B-94A9-B2C6-4E272970A156}"/>
              </a:ext>
            </a:extLst>
          </p:cNvPr>
          <p:cNvSpPr>
            <a:spLocks noChangeAspect="1"/>
          </p:cNvSpPr>
          <p:nvPr/>
        </p:nvSpPr>
        <p:spPr>
          <a:xfrm>
            <a:off x="878627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24532158-CE1F-D619-5D20-15B66CB918D5}"/>
              </a:ext>
            </a:extLst>
          </p:cNvPr>
          <p:cNvSpPr>
            <a:spLocks noChangeAspect="1"/>
          </p:cNvSpPr>
          <p:nvPr/>
        </p:nvSpPr>
        <p:spPr>
          <a:xfrm>
            <a:off x="1031841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862A4A69-107B-14A5-290A-D0BE8ACE8D2E}"/>
              </a:ext>
            </a:extLst>
          </p:cNvPr>
          <p:cNvSpPr>
            <a:spLocks noChangeAspect="1"/>
          </p:cNvSpPr>
          <p:nvPr/>
        </p:nvSpPr>
        <p:spPr>
          <a:xfrm>
            <a:off x="1185055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45143CA9-5100-1553-7638-E45290B93376}"/>
              </a:ext>
            </a:extLst>
          </p:cNvPr>
          <p:cNvSpPr>
            <a:spLocks noChangeAspect="1"/>
          </p:cNvSpPr>
          <p:nvPr/>
        </p:nvSpPr>
        <p:spPr>
          <a:xfrm>
            <a:off x="1338269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EDA65F0-D70C-D36A-8BF0-EF3FA6FE9583}"/>
              </a:ext>
            </a:extLst>
          </p:cNvPr>
          <p:cNvSpPr>
            <a:spLocks noChangeAspect="1"/>
          </p:cNvSpPr>
          <p:nvPr/>
        </p:nvSpPr>
        <p:spPr>
          <a:xfrm>
            <a:off x="1491483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55352C9A-6E79-DC2B-767D-A846B3EB4E38}"/>
              </a:ext>
            </a:extLst>
          </p:cNvPr>
          <p:cNvSpPr>
            <a:spLocks noChangeAspect="1"/>
          </p:cNvSpPr>
          <p:nvPr/>
        </p:nvSpPr>
        <p:spPr>
          <a:xfrm>
            <a:off x="1644697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B16C646E-2950-15EB-E150-6F3DD2088EE3}"/>
              </a:ext>
            </a:extLst>
          </p:cNvPr>
          <p:cNvSpPr>
            <a:spLocks noChangeAspect="1"/>
          </p:cNvSpPr>
          <p:nvPr/>
        </p:nvSpPr>
        <p:spPr>
          <a:xfrm>
            <a:off x="1797911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8" name="Rectángulo 607">
            <a:extLst>
              <a:ext uri="{FF2B5EF4-FFF2-40B4-BE49-F238E27FC236}">
                <a16:creationId xmlns:a16="http://schemas.microsoft.com/office/drawing/2014/main" id="{91F04788-6C02-8630-588D-6E7057C4928F}"/>
              </a:ext>
            </a:extLst>
          </p:cNvPr>
          <p:cNvSpPr>
            <a:spLocks noChangeAspect="1"/>
          </p:cNvSpPr>
          <p:nvPr/>
        </p:nvSpPr>
        <p:spPr>
          <a:xfrm>
            <a:off x="1954696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9" name="Rectángulo 608">
            <a:extLst>
              <a:ext uri="{FF2B5EF4-FFF2-40B4-BE49-F238E27FC236}">
                <a16:creationId xmlns:a16="http://schemas.microsoft.com/office/drawing/2014/main" id="{7B8A2507-D102-4DA9-1FA0-3314FD83E531}"/>
              </a:ext>
            </a:extLst>
          </p:cNvPr>
          <p:cNvSpPr>
            <a:spLocks noChangeAspect="1"/>
          </p:cNvSpPr>
          <p:nvPr/>
        </p:nvSpPr>
        <p:spPr>
          <a:xfrm>
            <a:off x="2107910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0" name="Rectángulo 609">
            <a:extLst>
              <a:ext uri="{FF2B5EF4-FFF2-40B4-BE49-F238E27FC236}">
                <a16:creationId xmlns:a16="http://schemas.microsoft.com/office/drawing/2014/main" id="{4F40AB0C-8E5F-E6CD-B2D7-608253FBAB8E}"/>
              </a:ext>
            </a:extLst>
          </p:cNvPr>
          <p:cNvSpPr>
            <a:spLocks noChangeAspect="1"/>
          </p:cNvSpPr>
          <p:nvPr/>
        </p:nvSpPr>
        <p:spPr>
          <a:xfrm>
            <a:off x="2261124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5" name="Rectángulo 604">
            <a:extLst>
              <a:ext uri="{FF2B5EF4-FFF2-40B4-BE49-F238E27FC236}">
                <a16:creationId xmlns:a16="http://schemas.microsoft.com/office/drawing/2014/main" id="{4EFFC64E-FDF0-5637-F530-6890F3248E48}"/>
              </a:ext>
            </a:extLst>
          </p:cNvPr>
          <p:cNvSpPr>
            <a:spLocks noChangeAspect="1"/>
          </p:cNvSpPr>
          <p:nvPr/>
        </p:nvSpPr>
        <p:spPr>
          <a:xfrm>
            <a:off x="2414338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6" name="Rectángulo 605">
            <a:extLst>
              <a:ext uri="{FF2B5EF4-FFF2-40B4-BE49-F238E27FC236}">
                <a16:creationId xmlns:a16="http://schemas.microsoft.com/office/drawing/2014/main" id="{966A1905-3B54-B76B-90CF-04C952BA685E}"/>
              </a:ext>
            </a:extLst>
          </p:cNvPr>
          <p:cNvSpPr>
            <a:spLocks noChangeAspect="1"/>
          </p:cNvSpPr>
          <p:nvPr/>
        </p:nvSpPr>
        <p:spPr>
          <a:xfrm>
            <a:off x="2567552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7" name="Rectángulo 606">
            <a:extLst>
              <a:ext uri="{FF2B5EF4-FFF2-40B4-BE49-F238E27FC236}">
                <a16:creationId xmlns:a16="http://schemas.microsoft.com/office/drawing/2014/main" id="{4EF7A340-E41F-DC05-73B6-924FE12364A8}"/>
              </a:ext>
            </a:extLst>
          </p:cNvPr>
          <p:cNvSpPr>
            <a:spLocks noChangeAspect="1"/>
          </p:cNvSpPr>
          <p:nvPr/>
        </p:nvSpPr>
        <p:spPr>
          <a:xfrm>
            <a:off x="2720766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0" name="Rectángulo 599">
            <a:extLst>
              <a:ext uri="{FF2B5EF4-FFF2-40B4-BE49-F238E27FC236}">
                <a16:creationId xmlns:a16="http://schemas.microsoft.com/office/drawing/2014/main" id="{2EE2BC0F-C1FC-8445-2254-C80400E8804A}"/>
              </a:ext>
            </a:extLst>
          </p:cNvPr>
          <p:cNvSpPr>
            <a:spLocks noChangeAspect="1"/>
          </p:cNvSpPr>
          <p:nvPr/>
        </p:nvSpPr>
        <p:spPr>
          <a:xfrm>
            <a:off x="2873980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1" name="Rectángulo 600">
            <a:extLst>
              <a:ext uri="{FF2B5EF4-FFF2-40B4-BE49-F238E27FC236}">
                <a16:creationId xmlns:a16="http://schemas.microsoft.com/office/drawing/2014/main" id="{4AECA3DD-3809-404A-654B-A1EC504354CB}"/>
              </a:ext>
            </a:extLst>
          </p:cNvPr>
          <p:cNvSpPr>
            <a:spLocks noChangeAspect="1"/>
          </p:cNvSpPr>
          <p:nvPr/>
        </p:nvSpPr>
        <p:spPr>
          <a:xfrm>
            <a:off x="3027194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2" name="Rectángulo 601">
            <a:extLst>
              <a:ext uri="{FF2B5EF4-FFF2-40B4-BE49-F238E27FC236}">
                <a16:creationId xmlns:a16="http://schemas.microsoft.com/office/drawing/2014/main" id="{4E4B2FA8-E2DF-9856-6DF8-3F38D95A4E3D}"/>
              </a:ext>
            </a:extLst>
          </p:cNvPr>
          <p:cNvSpPr>
            <a:spLocks noChangeAspect="1"/>
          </p:cNvSpPr>
          <p:nvPr/>
        </p:nvSpPr>
        <p:spPr>
          <a:xfrm>
            <a:off x="3180408" y="3917173"/>
            <a:ext cx="153214" cy="168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7" name="Rectángulo 596">
            <a:extLst>
              <a:ext uri="{FF2B5EF4-FFF2-40B4-BE49-F238E27FC236}">
                <a16:creationId xmlns:a16="http://schemas.microsoft.com/office/drawing/2014/main" id="{B1CFDA7B-E373-86ED-66C6-BEA7C6FFD3D3}"/>
              </a:ext>
            </a:extLst>
          </p:cNvPr>
          <p:cNvSpPr>
            <a:spLocks noChangeAspect="1"/>
          </p:cNvSpPr>
          <p:nvPr/>
        </p:nvSpPr>
        <p:spPr>
          <a:xfrm>
            <a:off x="3333622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8" name="Rectángulo 597">
            <a:extLst>
              <a:ext uri="{FF2B5EF4-FFF2-40B4-BE49-F238E27FC236}">
                <a16:creationId xmlns:a16="http://schemas.microsoft.com/office/drawing/2014/main" id="{7C2305C6-8D00-7A09-F87E-EB061C08C826}"/>
              </a:ext>
            </a:extLst>
          </p:cNvPr>
          <p:cNvSpPr>
            <a:spLocks noChangeAspect="1"/>
          </p:cNvSpPr>
          <p:nvPr/>
        </p:nvSpPr>
        <p:spPr>
          <a:xfrm>
            <a:off x="3486836" y="3917173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9" name="Rectángulo 598">
            <a:extLst>
              <a:ext uri="{FF2B5EF4-FFF2-40B4-BE49-F238E27FC236}">
                <a16:creationId xmlns:a16="http://schemas.microsoft.com/office/drawing/2014/main" id="{8FBF0091-ED53-743D-879E-DE30C58F510D}"/>
              </a:ext>
            </a:extLst>
          </p:cNvPr>
          <p:cNvSpPr>
            <a:spLocks noChangeAspect="1"/>
          </p:cNvSpPr>
          <p:nvPr/>
        </p:nvSpPr>
        <p:spPr>
          <a:xfrm>
            <a:off x="4295222" y="2947534"/>
            <a:ext cx="153214" cy="1685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50" name="Picture 2" descr="The Bridge Reviews | Course Report">
            <a:extLst>
              <a:ext uri="{FF2B5EF4-FFF2-40B4-BE49-F238E27FC236}">
                <a16:creationId xmlns:a16="http://schemas.microsoft.com/office/drawing/2014/main" id="{97E8EE7E-2A57-3847-CB18-5889D8A1B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3" y="2074959"/>
            <a:ext cx="1198282" cy="11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0" name="Grupo 1229">
            <a:extLst>
              <a:ext uri="{FF2B5EF4-FFF2-40B4-BE49-F238E27FC236}">
                <a16:creationId xmlns:a16="http://schemas.microsoft.com/office/drawing/2014/main" id="{C9049AEB-B6D2-5C18-D5C0-432914625ABA}"/>
              </a:ext>
            </a:extLst>
          </p:cNvPr>
          <p:cNvGrpSpPr/>
          <p:nvPr/>
        </p:nvGrpSpPr>
        <p:grpSpPr>
          <a:xfrm>
            <a:off x="4187694" y="2276875"/>
            <a:ext cx="1771924" cy="1719780"/>
            <a:chOff x="607524" y="3694772"/>
            <a:chExt cx="2454996" cy="2621023"/>
          </a:xfrm>
          <a:solidFill>
            <a:schemeClr val="bg1"/>
          </a:solidFill>
        </p:grpSpPr>
        <p:sp>
          <p:nvSpPr>
            <p:cNvPr id="653" name="Rectángulo 652">
              <a:extLst>
                <a:ext uri="{FF2B5EF4-FFF2-40B4-BE49-F238E27FC236}">
                  <a16:creationId xmlns:a16="http://schemas.microsoft.com/office/drawing/2014/main" id="{D85215FD-E363-B995-3158-F5E367C30B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4" name="Rectángulo 653">
              <a:extLst>
                <a:ext uri="{FF2B5EF4-FFF2-40B4-BE49-F238E27FC236}">
                  <a16:creationId xmlns:a16="http://schemas.microsoft.com/office/drawing/2014/main" id="{460CFECF-A6C0-9D01-3CF4-6D39CA92B2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5" name="Rectángulo 654">
              <a:extLst>
                <a:ext uri="{FF2B5EF4-FFF2-40B4-BE49-F238E27FC236}">
                  <a16:creationId xmlns:a16="http://schemas.microsoft.com/office/drawing/2014/main" id="{3EE4BD0D-BFD7-8935-C071-769C2A9230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6" name="Rectángulo 655">
              <a:extLst>
                <a:ext uri="{FF2B5EF4-FFF2-40B4-BE49-F238E27FC236}">
                  <a16:creationId xmlns:a16="http://schemas.microsoft.com/office/drawing/2014/main" id="{7C076381-DA81-E52D-8026-E2DBF05FCC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7" name="Rectángulo 656">
              <a:extLst>
                <a:ext uri="{FF2B5EF4-FFF2-40B4-BE49-F238E27FC236}">
                  <a16:creationId xmlns:a16="http://schemas.microsoft.com/office/drawing/2014/main" id="{CE4CCC3A-F473-8D2F-A1BB-99D8EE653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8" name="Rectángulo 657">
              <a:extLst>
                <a:ext uri="{FF2B5EF4-FFF2-40B4-BE49-F238E27FC236}">
                  <a16:creationId xmlns:a16="http://schemas.microsoft.com/office/drawing/2014/main" id="{87219CCD-FAB0-F2F6-2B64-EF00045AD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9" name="Rectángulo 658">
              <a:extLst>
                <a:ext uri="{FF2B5EF4-FFF2-40B4-BE49-F238E27FC236}">
                  <a16:creationId xmlns:a16="http://schemas.microsoft.com/office/drawing/2014/main" id="{2805EC77-4F43-C03A-0ED1-2D0F7F8AFF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0" name="Rectángulo 659">
              <a:extLst>
                <a:ext uri="{FF2B5EF4-FFF2-40B4-BE49-F238E27FC236}">
                  <a16:creationId xmlns:a16="http://schemas.microsoft.com/office/drawing/2014/main" id="{BC645EA8-CEED-9FD3-426A-52DDBEFB1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1" name="Rectángulo 660">
              <a:extLst>
                <a:ext uri="{FF2B5EF4-FFF2-40B4-BE49-F238E27FC236}">
                  <a16:creationId xmlns:a16="http://schemas.microsoft.com/office/drawing/2014/main" id="{9182412D-06CE-2488-BFA1-42934F9B07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2" name="Rectángulo 661">
              <a:extLst>
                <a:ext uri="{FF2B5EF4-FFF2-40B4-BE49-F238E27FC236}">
                  <a16:creationId xmlns:a16="http://schemas.microsoft.com/office/drawing/2014/main" id="{4FF05B2F-B918-A006-FFCE-BB0934D6F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3" name="Rectángulo 662">
              <a:extLst>
                <a:ext uri="{FF2B5EF4-FFF2-40B4-BE49-F238E27FC236}">
                  <a16:creationId xmlns:a16="http://schemas.microsoft.com/office/drawing/2014/main" id="{5E20CC53-9FF5-794A-31AD-C5AF2A6AF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4" name="Rectángulo 663">
              <a:extLst>
                <a:ext uri="{FF2B5EF4-FFF2-40B4-BE49-F238E27FC236}">
                  <a16:creationId xmlns:a16="http://schemas.microsoft.com/office/drawing/2014/main" id="{2316DD8D-1064-7DF8-4A7E-B50EA8634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5" name="Rectángulo 664">
              <a:extLst>
                <a:ext uri="{FF2B5EF4-FFF2-40B4-BE49-F238E27FC236}">
                  <a16:creationId xmlns:a16="http://schemas.microsoft.com/office/drawing/2014/main" id="{95861492-8325-3C54-FEDC-58FC8B4746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6" name="Rectángulo 665">
              <a:extLst>
                <a:ext uri="{FF2B5EF4-FFF2-40B4-BE49-F238E27FC236}">
                  <a16:creationId xmlns:a16="http://schemas.microsoft.com/office/drawing/2014/main" id="{7E582203-4727-050E-A4F0-2624C06ED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7" name="Rectángulo 666">
              <a:extLst>
                <a:ext uri="{FF2B5EF4-FFF2-40B4-BE49-F238E27FC236}">
                  <a16:creationId xmlns:a16="http://schemas.microsoft.com/office/drawing/2014/main" id="{9891BCC5-F950-E8FF-50BB-42CAFE7233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8" name="Rectángulo 667">
              <a:extLst>
                <a:ext uri="{FF2B5EF4-FFF2-40B4-BE49-F238E27FC236}">
                  <a16:creationId xmlns:a16="http://schemas.microsoft.com/office/drawing/2014/main" id="{B7FEC099-2E1A-7B57-12C9-C961D8A41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9" name="Rectángulo 668">
              <a:extLst>
                <a:ext uri="{FF2B5EF4-FFF2-40B4-BE49-F238E27FC236}">
                  <a16:creationId xmlns:a16="http://schemas.microsoft.com/office/drawing/2014/main" id="{E5753B6D-4E6F-A09C-535F-B96D83576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0" name="Rectángulo 669">
              <a:extLst>
                <a:ext uri="{FF2B5EF4-FFF2-40B4-BE49-F238E27FC236}">
                  <a16:creationId xmlns:a16="http://schemas.microsoft.com/office/drawing/2014/main" id="{5CE01FF9-4467-9D5D-A3F2-16969BD81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1" name="Rectángulo 670">
              <a:extLst>
                <a:ext uri="{FF2B5EF4-FFF2-40B4-BE49-F238E27FC236}">
                  <a16:creationId xmlns:a16="http://schemas.microsoft.com/office/drawing/2014/main" id="{E126A7B8-C2F1-882D-33A4-C3BDDADD71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2" name="Rectángulo 671">
              <a:extLst>
                <a:ext uri="{FF2B5EF4-FFF2-40B4-BE49-F238E27FC236}">
                  <a16:creationId xmlns:a16="http://schemas.microsoft.com/office/drawing/2014/main" id="{251D83B8-7826-2F62-4BEF-BF66D0A1B0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3" name="Rectángulo 672">
              <a:extLst>
                <a:ext uri="{FF2B5EF4-FFF2-40B4-BE49-F238E27FC236}">
                  <a16:creationId xmlns:a16="http://schemas.microsoft.com/office/drawing/2014/main" id="{0F53A55A-4593-1AE8-B42B-8E4D6CC8F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4" name="Rectángulo 673">
              <a:extLst>
                <a:ext uri="{FF2B5EF4-FFF2-40B4-BE49-F238E27FC236}">
                  <a16:creationId xmlns:a16="http://schemas.microsoft.com/office/drawing/2014/main" id="{CC5A8CBC-0090-84F9-5BDE-2EC56EBF0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5" name="Rectángulo 674">
              <a:extLst>
                <a:ext uri="{FF2B5EF4-FFF2-40B4-BE49-F238E27FC236}">
                  <a16:creationId xmlns:a16="http://schemas.microsoft.com/office/drawing/2014/main" id="{1F974B5D-8E9C-BA92-3464-F28960EBC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6" name="Rectángulo 675">
              <a:extLst>
                <a:ext uri="{FF2B5EF4-FFF2-40B4-BE49-F238E27FC236}">
                  <a16:creationId xmlns:a16="http://schemas.microsoft.com/office/drawing/2014/main" id="{D18F8E07-839C-0265-2C7A-3D8C0C96B8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7" name="Rectángulo 676">
              <a:extLst>
                <a:ext uri="{FF2B5EF4-FFF2-40B4-BE49-F238E27FC236}">
                  <a16:creationId xmlns:a16="http://schemas.microsoft.com/office/drawing/2014/main" id="{8E0C913F-1FED-B6EB-4346-BBD3987B99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8" name="Rectángulo 677">
              <a:extLst>
                <a:ext uri="{FF2B5EF4-FFF2-40B4-BE49-F238E27FC236}">
                  <a16:creationId xmlns:a16="http://schemas.microsoft.com/office/drawing/2014/main" id="{C39C8CB5-4B7E-06AE-40A6-B045C849B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9" name="Rectángulo 678">
              <a:extLst>
                <a:ext uri="{FF2B5EF4-FFF2-40B4-BE49-F238E27FC236}">
                  <a16:creationId xmlns:a16="http://schemas.microsoft.com/office/drawing/2014/main" id="{922B2AB9-0AD7-A962-6314-C2F995BBB8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0" name="Rectángulo 679">
              <a:extLst>
                <a:ext uri="{FF2B5EF4-FFF2-40B4-BE49-F238E27FC236}">
                  <a16:creationId xmlns:a16="http://schemas.microsoft.com/office/drawing/2014/main" id="{FFBE83BF-1271-6AFE-2EF5-E7C567E7D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1" name="Rectángulo 680">
              <a:extLst>
                <a:ext uri="{FF2B5EF4-FFF2-40B4-BE49-F238E27FC236}">
                  <a16:creationId xmlns:a16="http://schemas.microsoft.com/office/drawing/2014/main" id="{AEF68C10-9462-DB79-5D6E-F8A032FCF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2" name="Rectángulo 681">
              <a:extLst>
                <a:ext uri="{FF2B5EF4-FFF2-40B4-BE49-F238E27FC236}">
                  <a16:creationId xmlns:a16="http://schemas.microsoft.com/office/drawing/2014/main" id="{42E6DEF3-543C-61C7-6FC7-2EC22A055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3" name="Rectángulo 682">
              <a:extLst>
                <a:ext uri="{FF2B5EF4-FFF2-40B4-BE49-F238E27FC236}">
                  <a16:creationId xmlns:a16="http://schemas.microsoft.com/office/drawing/2014/main" id="{F5E18CFE-6A2E-27AF-5DB9-CAE62F00B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4" name="Rectángulo 683">
              <a:extLst>
                <a:ext uri="{FF2B5EF4-FFF2-40B4-BE49-F238E27FC236}">
                  <a16:creationId xmlns:a16="http://schemas.microsoft.com/office/drawing/2014/main" id="{5A7CE09D-BE0D-B9BC-3446-7D92882661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5" name="Rectángulo 684">
              <a:extLst>
                <a:ext uri="{FF2B5EF4-FFF2-40B4-BE49-F238E27FC236}">
                  <a16:creationId xmlns:a16="http://schemas.microsoft.com/office/drawing/2014/main" id="{F6DF338E-CDD4-3934-53FC-EFACC2D80D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6" name="Rectángulo 685">
              <a:extLst>
                <a:ext uri="{FF2B5EF4-FFF2-40B4-BE49-F238E27FC236}">
                  <a16:creationId xmlns:a16="http://schemas.microsoft.com/office/drawing/2014/main" id="{51499CC7-A2F7-2E6F-6E0D-0B55E0AC2D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7" name="Rectángulo 686">
              <a:extLst>
                <a:ext uri="{FF2B5EF4-FFF2-40B4-BE49-F238E27FC236}">
                  <a16:creationId xmlns:a16="http://schemas.microsoft.com/office/drawing/2014/main" id="{BB9122B2-553A-5C91-0CB6-AA1BF4098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8" name="Rectángulo 687">
              <a:extLst>
                <a:ext uri="{FF2B5EF4-FFF2-40B4-BE49-F238E27FC236}">
                  <a16:creationId xmlns:a16="http://schemas.microsoft.com/office/drawing/2014/main" id="{A11E0A76-8294-E051-EC17-B0CF995A4C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89" name="Rectángulo 688">
              <a:extLst>
                <a:ext uri="{FF2B5EF4-FFF2-40B4-BE49-F238E27FC236}">
                  <a16:creationId xmlns:a16="http://schemas.microsoft.com/office/drawing/2014/main" id="{AEE58033-322A-4636-A753-CC5572C024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0" name="Rectángulo 689">
              <a:extLst>
                <a:ext uri="{FF2B5EF4-FFF2-40B4-BE49-F238E27FC236}">
                  <a16:creationId xmlns:a16="http://schemas.microsoft.com/office/drawing/2014/main" id="{3F37E0F5-CE69-AFD2-CECC-33FEB3DCE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1" name="Rectángulo 690">
              <a:extLst>
                <a:ext uri="{FF2B5EF4-FFF2-40B4-BE49-F238E27FC236}">
                  <a16:creationId xmlns:a16="http://schemas.microsoft.com/office/drawing/2014/main" id="{EA75305A-62E5-AF7A-2A0E-5A29438EEA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2" name="Rectángulo 691">
              <a:extLst>
                <a:ext uri="{FF2B5EF4-FFF2-40B4-BE49-F238E27FC236}">
                  <a16:creationId xmlns:a16="http://schemas.microsoft.com/office/drawing/2014/main" id="{2F4375D0-0D54-CB7D-228F-60E9E9347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3" name="Rectángulo 692">
              <a:extLst>
                <a:ext uri="{FF2B5EF4-FFF2-40B4-BE49-F238E27FC236}">
                  <a16:creationId xmlns:a16="http://schemas.microsoft.com/office/drawing/2014/main" id="{BBC3BA9C-2FD2-C421-31F6-460E6D414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4" name="Rectángulo 693">
              <a:extLst>
                <a:ext uri="{FF2B5EF4-FFF2-40B4-BE49-F238E27FC236}">
                  <a16:creationId xmlns:a16="http://schemas.microsoft.com/office/drawing/2014/main" id="{F3363449-2DBA-312F-8D8A-831347917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5" name="Rectángulo 694">
              <a:extLst>
                <a:ext uri="{FF2B5EF4-FFF2-40B4-BE49-F238E27FC236}">
                  <a16:creationId xmlns:a16="http://schemas.microsoft.com/office/drawing/2014/main" id="{6640944A-6E1B-92BD-8D77-D04FA9D89F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6" name="Rectángulo 695">
              <a:extLst>
                <a:ext uri="{FF2B5EF4-FFF2-40B4-BE49-F238E27FC236}">
                  <a16:creationId xmlns:a16="http://schemas.microsoft.com/office/drawing/2014/main" id="{22A8FCA0-13BF-EB71-EE7C-C5A36552EA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7" name="Rectángulo 696">
              <a:extLst>
                <a:ext uri="{FF2B5EF4-FFF2-40B4-BE49-F238E27FC236}">
                  <a16:creationId xmlns:a16="http://schemas.microsoft.com/office/drawing/2014/main" id="{7A62D580-4947-57B4-4792-1B070E3D8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8" name="Rectángulo 697">
              <a:extLst>
                <a:ext uri="{FF2B5EF4-FFF2-40B4-BE49-F238E27FC236}">
                  <a16:creationId xmlns:a16="http://schemas.microsoft.com/office/drawing/2014/main" id="{76E405DD-0906-557C-2948-7D504EB90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9" name="Rectángulo 698">
              <a:extLst>
                <a:ext uri="{FF2B5EF4-FFF2-40B4-BE49-F238E27FC236}">
                  <a16:creationId xmlns:a16="http://schemas.microsoft.com/office/drawing/2014/main" id="{1919C092-4FF6-9AE9-48E0-4113C0C63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0" name="Rectángulo 699">
              <a:extLst>
                <a:ext uri="{FF2B5EF4-FFF2-40B4-BE49-F238E27FC236}">
                  <a16:creationId xmlns:a16="http://schemas.microsoft.com/office/drawing/2014/main" id="{20F7C9CC-ED0A-1F6C-6D2E-261C16BE2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1" name="Rectángulo 700">
              <a:extLst>
                <a:ext uri="{FF2B5EF4-FFF2-40B4-BE49-F238E27FC236}">
                  <a16:creationId xmlns:a16="http://schemas.microsoft.com/office/drawing/2014/main" id="{9EA8AE5F-821A-16B8-1374-AA90211DE5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2" name="Rectángulo 701">
              <a:extLst>
                <a:ext uri="{FF2B5EF4-FFF2-40B4-BE49-F238E27FC236}">
                  <a16:creationId xmlns:a16="http://schemas.microsoft.com/office/drawing/2014/main" id="{4533C9FF-E5C1-4377-8CF5-89DF9A4E03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3" name="Rectángulo 702">
              <a:extLst>
                <a:ext uri="{FF2B5EF4-FFF2-40B4-BE49-F238E27FC236}">
                  <a16:creationId xmlns:a16="http://schemas.microsoft.com/office/drawing/2014/main" id="{F9290A7E-C144-4F8B-0FA9-B1DC7E429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4" name="Rectángulo 1023">
              <a:extLst>
                <a:ext uri="{FF2B5EF4-FFF2-40B4-BE49-F238E27FC236}">
                  <a16:creationId xmlns:a16="http://schemas.microsoft.com/office/drawing/2014/main" id="{18FDA4BA-F6D9-596F-1F45-1B6C44F9A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5" name="Rectángulo 1024">
              <a:extLst>
                <a:ext uri="{FF2B5EF4-FFF2-40B4-BE49-F238E27FC236}">
                  <a16:creationId xmlns:a16="http://schemas.microsoft.com/office/drawing/2014/main" id="{F6F99BE9-B2D3-CEE5-E86A-D8EFA574A1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7" name="Rectángulo 1026">
              <a:extLst>
                <a:ext uri="{FF2B5EF4-FFF2-40B4-BE49-F238E27FC236}">
                  <a16:creationId xmlns:a16="http://schemas.microsoft.com/office/drawing/2014/main" id="{DE5F1649-D1B0-6413-5B4B-A05976568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8" name="Rectángulo 1027">
              <a:extLst>
                <a:ext uri="{FF2B5EF4-FFF2-40B4-BE49-F238E27FC236}">
                  <a16:creationId xmlns:a16="http://schemas.microsoft.com/office/drawing/2014/main" id="{36A45714-E08C-5AEA-1D4C-0C37FDD25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9" name="Rectángulo 1028">
              <a:extLst>
                <a:ext uri="{FF2B5EF4-FFF2-40B4-BE49-F238E27FC236}">
                  <a16:creationId xmlns:a16="http://schemas.microsoft.com/office/drawing/2014/main" id="{CE3F14E3-A540-A5A9-F8A6-7B3ED7E640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0" name="Rectángulo 1029">
              <a:extLst>
                <a:ext uri="{FF2B5EF4-FFF2-40B4-BE49-F238E27FC236}">
                  <a16:creationId xmlns:a16="http://schemas.microsoft.com/office/drawing/2014/main" id="{821A1C05-0985-0CDD-B4E0-B87EAA137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1" name="Rectángulo 1030">
              <a:extLst>
                <a:ext uri="{FF2B5EF4-FFF2-40B4-BE49-F238E27FC236}">
                  <a16:creationId xmlns:a16="http://schemas.microsoft.com/office/drawing/2014/main" id="{29C7CEFD-49A8-25F4-DFDF-1078FCB40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2" name="Rectángulo 1031">
              <a:extLst>
                <a:ext uri="{FF2B5EF4-FFF2-40B4-BE49-F238E27FC236}">
                  <a16:creationId xmlns:a16="http://schemas.microsoft.com/office/drawing/2014/main" id="{4D97CB7B-FBAE-9E61-03D2-FB61041DA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3" name="Rectángulo 1032">
              <a:extLst>
                <a:ext uri="{FF2B5EF4-FFF2-40B4-BE49-F238E27FC236}">
                  <a16:creationId xmlns:a16="http://schemas.microsoft.com/office/drawing/2014/main" id="{086104E8-7EE5-5EE5-0826-593213AA7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4" name="Rectángulo 1033">
              <a:extLst>
                <a:ext uri="{FF2B5EF4-FFF2-40B4-BE49-F238E27FC236}">
                  <a16:creationId xmlns:a16="http://schemas.microsoft.com/office/drawing/2014/main" id="{62704C1D-1A93-1994-3A4A-550B399A19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5" name="Rectángulo 1034">
              <a:extLst>
                <a:ext uri="{FF2B5EF4-FFF2-40B4-BE49-F238E27FC236}">
                  <a16:creationId xmlns:a16="http://schemas.microsoft.com/office/drawing/2014/main" id="{63BCAB78-1809-4599-8CEB-D3D226754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6" name="Rectángulo 1035">
              <a:extLst>
                <a:ext uri="{FF2B5EF4-FFF2-40B4-BE49-F238E27FC236}">
                  <a16:creationId xmlns:a16="http://schemas.microsoft.com/office/drawing/2014/main" id="{82F7262D-F6B8-E70A-726B-290713594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7" name="Rectángulo 1036">
              <a:extLst>
                <a:ext uri="{FF2B5EF4-FFF2-40B4-BE49-F238E27FC236}">
                  <a16:creationId xmlns:a16="http://schemas.microsoft.com/office/drawing/2014/main" id="{6A4AF1FA-D4D9-AB52-450F-3FE17F406D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8" name="Rectángulo 1037">
              <a:extLst>
                <a:ext uri="{FF2B5EF4-FFF2-40B4-BE49-F238E27FC236}">
                  <a16:creationId xmlns:a16="http://schemas.microsoft.com/office/drawing/2014/main" id="{C8DB94B3-381F-849F-ACD7-F145D1F8E1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39" name="Rectángulo 1038">
              <a:extLst>
                <a:ext uri="{FF2B5EF4-FFF2-40B4-BE49-F238E27FC236}">
                  <a16:creationId xmlns:a16="http://schemas.microsoft.com/office/drawing/2014/main" id="{BA0BAE3B-4164-4FCE-E726-CF40FE812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0" name="Rectángulo 1039">
              <a:extLst>
                <a:ext uri="{FF2B5EF4-FFF2-40B4-BE49-F238E27FC236}">
                  <a16:creationId xmlns:a16="http://schemas.microsoft.com/office/drawing/2014/main" id="{548C0BD2-B84C-03F1-E4E2-8EDE72A150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1" name="Rectángulo 1040">
              <a:extLst>
                <a:ext uri="{FF2B5EF4-FFF2-40B4-BE49-F238E27FC236}">
                  <a16:creationId xmlns:a16="http://schemas.microsoft.com/office/drawing/2014/main" id="{E476DDD1-8027-1240-44A6-0201F67FD8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2" name="Rectángulo 1041">
              <a:extLst>
                <a:ext uri="{FF2B5EF4-FFF2-40B4-BE49-F238E27FC236}">
                  <a16:creationId xmlns:a16="http://schemas.microsoft.com/office/drawing/2014/main" id="{B8062FAE-BA2F-0E43-3E77-763919C75E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3" name="Rectángulo 1042">
              <a:extLst>
                <a:ext uri="{FF2B5EF4-FFF2-40B4-BE49-F238E27FC236}">
                  <a16:creationId xmlns:a16="http://schemas.microsoft.com/office/drawing/2014/main" id="{5EE2518F-DEE6-3938-FDBA-B60480C8B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4" name="Rectángulo 1043">
              <a:extLst>
                <a:ext uri="{FF2B5EF4-FFF2-40B4-BE49-F238E27FC236}">
                  <a16:creationId xmlns:a16="http://schemas.microsoft.com/office/drawing/2014/main" id="{35D275F7-B319-6E61-6EEC-2DDC59BB3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5" name="Rectángulo 1044">
              <a:extLst>
                <a:ext uri="{FF2B5EF4-FFF2-40B4-BE49-F238E27FC236}">
                  <a16:creationId xmlns:a16="http://schemas.microsoft.com/office/drawing/2014/main" id="{7F39D8EA-D086-339E-50A6-BF583BB79F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6" name="Rectángulo 1045">
              <a:extLst>
                <a:ext uri="{FF2B5EF4-FFF2-40B4-BE49-F238E27FC236}">
                  <a16:creationId xmlns:a16="http://schemas.microsoft.com/office/drawing/2014/main" id="{BC1AC2E6-213A-7EAE-080E-C5396708E6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7" name="Rectángulo 1046">
              <a:extLst>
                <a:ext uri="{FF2B5EF4-FFF2-40B4-BE49-F238E27FC236}">
                  <a16:creationId xmlns:a16="http://schemas.microsoft.com/office/drawing/2014/main" id="{B9418F37-5606-57A5-085B-E505F5CA6B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8" name="Rectángulo 1047">
              <a:extLst>
                <a:ext uri="{FF2B5EF4-FFF2-40B4-BE49-F238E27FC236}">
                  <a16:creationId xmlns:a16="http://schemas.microsoft.com/office/drawing/2014/main" id="{9B5C4171-5EDC-174B-5308-C998D79C4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9" name="Rectángulo 1048">
              <a:extLst>
                <a:ext uri="{FF2B5EF4-FFF2-40B4-BE49-F238E27FC236}">
                  <a16:creationId xmlns:a16="http://schemas.microsoft.com/office/drawing/2014/main" id="{58B60C83-D28E-F995-3FEE-199A056774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0" name="Rectángulo 1049">
              <a:extLst>
                <a:ext uri="{FF2B5EF4-FFF2-40B4-BE49-F238E27FC236}">
                  <a16:creationId xmlns:a16="http://schemas.microsoft.com/office/drawing/2014/main" id="{1B9538C6-EA30-76A7-CE80-75C95E61C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1" name="Rectángulo 1050">
              <a:extLst>
                <a:ext uri="{FF2B5EF4-FFF2-40B4-BE49-F238E27FC236}">
                  <a16:creationId xmlns:a16="http://schemas.microsoft.com/office/drawing/2014/main" id="{4B03CD8F-1D0B-60E7-5C88-A89E17688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2" name="Rectángulo 1051">
              <a:extLst>
                <a:ext uri="{FF2B5EF4-FFF2-40B4-BE49-F238E27FC236}">
                  <a16:creationId xmlns:a16="http://schemas.microsoft.com/office/drawing/2014/main" id="{CED89C9E-CE94-D4E4-838E-CC38E7DC9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3" name="Rectángulo 1052">
              <a:extLst>
                <a:ext uri="{FF2B5EF4-FFF2-40B4-BE49-F238E27FC236}">
                  <a16:creationId xmlns:a16="http://schemas.microsoft.com/office/drawing/2014/main" id="{764B6F3A-1792-D747-D69F-5A98B5ECE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4" name="Rectángulo 1053">
              <a:extLst>
                <a:ext uri="{FF2B5EF4-FFF2-40B4-BE49-F238E27FC236}">
                  <a16:creationId xmlns:a16="http://schemas.microsoft.com/office/drawing/2014/main" id="{A522F67B-0437-26EC-50F3-BCA23AF40D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5" name="Rectángulo 1054">
              <a:extLst>
                <a:ext uri="{FF2B5EF4-FFF2-40B4-BE49-F238E27FC236}">
                  <a16:creationId xmlns:a16="http://schemas.microsoft.com/office/drawing/2014/main" id="{ECA3CA68-A1D4-3945-3A43-2BD1353A6E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6" name="Rectángulo 1055">
              <a:extLst>
                <a:ext uri="{FF2B5EF4-FFF2-40B4-BE49-F238E27FC236}">
                  <a16:creationId xmlns:a16="http://schemas.microsoft.com/office/drawing/2014/main" id="{DC0BEBAA-9FA6-A26E-F963-A727B604D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7" name="Rectángulo 1056">
              <a:extLst>
                <a:ext uri="{FF2B5EF4-FFF2-40B4-BE49-F238E27FC236}">
                  <a16:creationId xmlns:a16="http://schemas.microsoft.com/office/drawing/2014/main" id="{5A91BA4B-E90F-62F6-730E-0DDB6FBB4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8" name="Rectángulo 1057">
              <a:extLst>
                <a:ext uri="{FF2B5EF4-FFF2-40B4-BE49-F238E27FC236}">
                  <a16:creationId xmlns:a16="http://schemas.microsoft.com/office/drawing/2014/main" id="{0704EE4C-DBBC-A51B-4619-60132A2C67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9" name="Rectángulo 1058">
              <a:extLst>
                <a:ext uri="{FF2B5EF4-FFF2-40B4-BE49-F238E27FC236}">
                  <a16:creationId xmlns:a16="http://schemas.microsoft.com/office/drawing/2014/main" id="{6836EE72-82FD-7244-82CB-EFBA0ADE56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0" name="Rectángulo 1059">
              <a:extLst>
                <a:ext uri="{FF2B5EF4-FFF2-40B4-BE49-F238E27FC236}">
                  <a16:creationId xmlns:a16="http://schemas.microsoft.com/office/drawing/2014/main" id="{D65B40F4-7354-CACF-4DA4-AC44BEDA63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1" name="Rectángulo 1060">
              <a:extLst>
                <a:ext uri="{FF2B5EF4-FFF2-40B4-BE49-F238E27FC236}">
                  <a16:creationId xmlns:a16="http://schemas.microsoft.com/office/drawing/2014/main" id="{F0628015-0D98-4D76-53FD-69C964F8D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2" name="Rectángulo 1061">
              <a:extLst>
                <a:ext uri="{FF2B5EF4-FFF2-40B4-BE49-F238E27FC236}">
                  <a16:creationId xmlns:a16="http://schemas.microsoft.com/office/drawing/2014/main" id="{D558B053-EA5B-99E3-E27E-6E44C7EF1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3" name="Rectángulo 1062">
              <a:extLst>
                <a:ext uri="{FF2B5EF4-FFF2-40B4-BE49-F238E27FC236}">
                  <a16:creationId xmlns:a16="http://schemas.microsoft.com/office/drawing/2014/main" id="{9747A42F-7C4C-4888-9653-713770C7FE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4" name="Rectángulo 1063">
              <a:extLst>
                <a:ext uri="{FF2B5EF4-FFF2-40B4-BE49-F238E27FC236}">
                  <a16:creationId xmlns:a16="http://schemas.microsoft.com/office/drawing/2014/main" id="{DA910EBA-80F3-49F6-D161-906955CC07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5" name="Rectángulo 1064">
              <a:extLst>
                <a:ext uri="{FF2B5EF4-FFF2-40B4-BE49-F238E27FC236}">
                  <a16:creationId xmlns:a16="http://schemas.microsoft.com/office/drawing/2014/main" id="{68F54658-3EAD-1E68-A745-1CBBA6B16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6" name="Rectángulo 1065">
              <a:extLst>
                <a:ext uri="{FF2B5EF4-FFF2-40B4-BE49-F238E27FC236}">
                  <a16:creationId xmlns:a16="http://schemas.microsoft.com/office/drawing/2014/main" id="{151A1DAA-0696-67BC-AD77-ADB003F206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7" name="Rectángulo 1066">
              <a:extLst>
                <a:ext uri="{FF2B5EF4-FFF2-40B4-BE49-F238E27FC236}">
                  <a16:creationId xmlns:a16="http://schemas.microsoft.com/office/drawing/2014/main" id="{A952B461-967D-B162-0867-094C58FF52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8" name="Rectángulo 1067">
              <a:extLst>
                <a:ext uri="{FF2B5EF4-FFF2-40B4-BE49-F238E27FC236}">
                  <a16:creationId xmlns:a16="http://schemas.microsoft.com/office/drawing/2014/main" id="{7973A1BA-8559-B0C4-9220-21D6977BBD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69" name="Rectángulo 1068">
              <a:extLst>
                <a:ext uri="{FF2B5EF4-FFF2-40B4-BE49-F238E27FC236}">
                  <a16:creationId xmlns:a16="http://schemas.microsoft.com/office/drawing/2014/main" id="{D1387BF3-79A5-8676-C483-360D2109A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0" name="Rectángulo 1069">
              <a:extLst>
                <a:ext uri="{FF2B5EF4-FFF2-40B4-BE49-F238E27FC236}">
                  <a16:creationId xmlns:a16="http://schemas.microsoft.com/office/drawing/2014/main" id="{B2DCDCF3-B411-7607-6DAE-9718B03CD9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1" name="Rectángulo 1070">
              <a:extLst>
                <a:ext uri="{FF2B5EF4-FFF2-40B4-BE49-F238E27FC236}">
                  <a16:creationId xmlns:a16="http://schemas.microsoft.com/office/drawing/2014/main" id="{EB0AE625-A726-38B6-D081-CE2C913B78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2" name="Rectángulo 1071">
              <a:extLst>
                <a:ext uri="{FF2B5EF4-FFF2-40B4-BE49-F238E27FC236}">
                  <a16:creationId xmlns:a16="http://schemas.microsoft.com/office/drawing/2014/main" id="{8BE54E9D-9ECB-D9C6-44E3-FDCF193EF7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3" name="Rectángulo 1072">
              <a:extLst>
                <a:ext uri="{FF2B5EF4-FFF2-40B4-BE49-F238E27FC236}">
                  <a16:creationId xmlns:a16="http://schemas.microsoft.com/office/drawing/2014/main" id="{D3B04063-1B48-6AB3-370D-78D25A9F6A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4" name="Rectángulo 1073">
              <a:extLst>
                <a:ext uri="{FF2B5EF4-FFF2-40B4-BE49-F238E27FC236}">
                  <a16:creationId xmlns:a16="http://schemas.microsoft.com/office/drawing/2014/main" id="{78C2F920-2CC3-394E-592D-BD5F42BDC0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5" name="Rectángulo 1074">
              <a:extLst>
                <a:ext uri="{FF2B5EF4-FFF2-40B4-BE49-F238E27FC236}">
                  <a16:creationId xmlns:a16="http://schemas.microsoft.com/office/drawing/2014/main" id="{8399683B-978F-1741-4663-F765867D3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6" name="Rectángulo 1075">
              <a:extLst>
                <a:ext uri="{FF2B5EF4-FFF2-40B4-BE49-F238E27FC236}">
                  <a16:creationId xmlns:a16="http://schemas.microsoft.com/office/drawing/2014/main" id="{9757C244-4D74-AD72-C184-1AC5CF597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7" name="Rectángulo 1076">
              <a:extLst>
                <a:ext uri="{FF2B5EF4-FFF2-40B4-BE49-F238E27FC236}">
                  <a16:creationId xmlns:a16="http://schemas.microsoft.com/office/drawing/2014/main" id="{551F2977-09BA-B903-D2BE-377CDDEB5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8" name="Rectángulo 1077">
              <a:extLst>
                <a:ext uri="{FF2B5EF4-FFF2-40B4-BE49-F238E27FC236}">
                  <a16:creationId xmlns:a16="http://schemas.microsoft.com/office/drawing/2014/main" id="{EB7F518D-7C63-0A91-BF16-57655D88C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9" name="Rectángulo 1078">
              <a:extLst>
                <a:ext uri="{FF2B5EF4-FFF2-40B4-BE49-F238E27FC236}">
                  <a16:creationId xmlns:a16="http://schemas.microsoft.com/office/drawing/2014/main" id="{FD905C78-122E-6936-6A5D-7FC707BBE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0" name="Rectángulo 1079">
              <a:extLst>
                <a:ext uri="{FF2B5EF4-FFF2-40B4-BE49-F238E27FC236}">
                  <a16:creationId xmlns:a16="http://schemas.microsoft.com/office/drawing/2014/main" id="{B96C5EB2-5589-1974-8A47-64982668CA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1" name="Rectángulo 1080">
              <a:extLst>
                <a:ext uri="{FF2B5EF4-FFF2-40B4-BE49-F238E27FC236}">
                  <a16:creationId xmlns:a16="http://schemas.microsoft.com/office/drawing/2014/main" id="{31E68FF5-6379-786F-7BDB-9337CC460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2" name="Rectángulo 1081">
              <a:extLst>
                <a:ext uri="{FF2B5EF4-FFF2-40B4-BE49-F238E27FC236}">
                  <a16:creationId xmlns:a16="http://schemas.microsoft.com/office/drawing/2014/main" id="{A0906881-FC72-3333-16D1-D741F2A34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3" name="Rectángulo 1082">
              <a:extLst>
                <a:ext uri="{FF2B5EF4-FFF2-40B4-BE49-F238E27FC236}">
                  <a16:creationId xmlns:a16="http://schemas.microsoft.com/office/drawing/2014/main" id="{7650F023-B516-F726-1F05-323B0AA90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4" name="Rectángulo 1083">
              <a:extLst>
                <a:ext uri="{FF2B5EF4-FFF2-40B4-BE49-F238E27FC236}">
                  <a16:creationId xmlns:a16="http://schemas.microsoft.com/office/drawing/2014/main" id="{DBF2B7AF-A522-3A06-33FF-24275958D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5" name="Rectángulo 1084">
              <a:extLst>
                <a:ext uri="{FF2B5EF4-FFF2-40B4-BE49-F238E27FC236}">
                  <a16:creationId xmlns:a16="http://schemas.microsoft.com/office/drawing/2014/main" id="{7C63B0C3-15E7-0CA8-B595-B109F231BB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6" name="Rectángulo 1085">
              <a:extLst>
                <a:ext uri="{FF2B5EF4-FFF2-40B4-BE49-F238E27FC236}">
                  <a16:creationId xmlns:a16="http://schemas.microsoft.com/office/drawing/2014/main" id="{896E1AF2-ECD0-F39C-30B0-450233967E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7" name="Rectángulo 1086">
              <a:extLst>
                <a:ext uri="{FF2B5EF4-FFF2-40B4-BE49-F238E27FC236}">
                  <a16:creationId xmlns:a16="http://schemas.microsoft.com/office/drawing/2014/main" id="{92D28ED8-8ECD-BCD2-7E86-9E3F7AA4C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8" name="Rectángulo 1087">
              <a:extLst>
                <a:ext uri="{FF2B5EF4-FFF2-40B4-BE49-F238E27FC236}">
                  <a16:creationId xmlns:a16="http://schemas.microsoft.com/office/drawing/2014/main" id="{4120515D-E593-6B6C-E8F4-EC394D682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9" name="Rectángulo 1088">
              <a:extLst>
                <a:ext uri="{FF2B5EF4-FFF2-40B4-BE49-F238E27FC236}">
                  <a16:creationId xmlns:a16="http://schemas.microsoft.com/office/drawing/2014/main" id="{8EBEE546-8521-0212-D083-8FD9D788B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0" name="Rectángulo 1089">
              <a:extLst>
                <a:ext uri="{FF2B5EF4-FFF2-40B4-BE49-F238E27FC236}">
                  <a16:creationId xmlns:a16="http://schemas.microsoft.com/office/drawing/2014/main" id="{392B8EA6-B5AD-DA5A-4B0B-BEEC6255D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1" name="Rectángulo 1090">
              <a:extLst>
                <a:ext uri="{FF2B5EF4-FFF2-40B4-BE49-F238E27FC236}">
                  <a16:creationId xmlns:a16="http://schemas.microsoft.com/office/drawing/2014/main" id="{61AE0ECD-3CC8-8AC9-FE7D-2F8D86F2B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2" name="Rectángulo 1091">
              <a:extLst>
                <a:ext uri="{FF2B5EF4-FFF2-40B4-BE49-F238E27FC236}">
                  <a16:creationId xmlns:a16="http://schemas.microsoft.com/office/drawing/2014/main" id="{36F3B571-D977-F525-20C0-F66B4954DC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3" name="Rectángulo 1092">
              <a:extLst>
                <a:ext uri="{FF2B5EF4-FFF2-40B4-BE49-F238E27FC236}">
                  <a16:creationId xmlns:a16="http://schemas.microsoft.com/office/drawing/2014/main" id="{FB615360-4DF2-1988-9CA0-6BC267DD6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4" name="Rectángulo 1093">
              <a:extLst>
                <a:ext uri="{FF2B5EF4-FFF2-40B4-BE49-F238E27FC236}">
                  <a16:creationId xmlns:a16="http://schemas.microsoft.com/office/drawing/2014/main" id="{D1959C7A-1452-5659-33D9-8ACA88319C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5" name="Rectángulo 1094">
              <a:extLst>
                <a:ext uri="{FF2B5EF4-FFF2-40B4-BE49-F238E27FC236}">
                  <a16:creationId xmlns:a16="http://schemas.microsoft.com/office/drawing/2014/main" id="{7CAA4FEB-F496-EBF2-D832-FD0BB859F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6" name="Rectángulo 1095">
              <a:extLst>
                <a:ext uri="{FF2B5EF4-FFF2-40B4-BE49-F238E27FC236}">
                  <a16:creationId xmlns:a16="http://schemas.microsoft.com/office/drawing/2014/main" id="{FDD78608-EFAB-65CD-6F52-8003BA1745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7" name="Rectángulo 1096">
              <a:extLst>
                <a:ext uri="{FF2B5EF4-FFF2-40B4-BE49-F238E27FC236}">
                  <a16:creationId xmlns:a16="http://schemas.microsoft.com/office/drawing/2014/main" id="{C92B5366-E5D9-FA14-A68E-57A961F77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8" name="Rectángulo 1097">
              <a:extLst>
                <a:ext uri="{FF2B5EF4-FFF2-40B4-BE49-F238E27FC236}">
                  <a16:creationId xmlns:a16="http://schemas.microsoft.com/office/drawing/2014/main" id="{FA2C666D-D654-B8FB-6E9E-CFE0C726B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99" name="Rectángulo 1098">
              <a:extLst>
                <a:ext uri="{FF2B5EF4-FFF2-40B4-BE49-F238E27FC236}">
                  <a16:creationId xmlns:a16="http://schemas.microsoft.com/office/drawing/2014/main" id="{B3D91BA0-0FBA-65F4-9F0E-0A829F4CD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0" name="Rectángulo 1099">
              <a:extLst>
                <a:ext uri="{FF2B5EF4-FFF2-40B4-BE49-F238E27FC236}">
                  <a16:creationId xmlns:a16="http://schemas.microsoft.com/office/drawing/2014/main" id="{983D70F8-8B47-5E8D-7BEA-4F5816341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1" name="Rectángulo 1100">
              <a:extLst>
                <a:ext uri="{FF2B5EF4-FFF2-40B4-BE49-F238E27FC236}">
                  <a16:creationId xmlns:a16="http://schemas.microsoft.com/office/drawing/2014/main" id="{D0CCB498-D533-39D6-B729-AD7BEE2C2D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2" name="Rectángulo 1101">
              <a:extLst>
                <a:ext uri="{FF2B5EF4-FFF2-40B4-BE49-F238E27FC236}">
                  <a16:creationId xmlns:a16="http://schemas.microsoft.com/office/drawing/2014/main" id="{FC389E8C-03D8-CC49-FA9A-4F6FD4BE6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3" name="Rectángulo 1102">
              <a:extLst>
                <a:ext uri="{FF2B5EF4-FFF2-40B4-BE49-F238E27FC236}">
                  <a16:creationId xmlns:a16="http://schemas.microsoft.com/office/drawing/2014/main" id="{E6AE91A9-7C3E-0832-8A1E-BB8F88E12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4" name="Rectángulo 1103">
              <a:extLst>
                <a:ext uri="{FF2B5EF4-FFF2-40B4-BE49-F238E27FC236}">
                  <a16:creationId xmlns:a16="http://schemas.microsoft.com/office/drawing/2014/main" id="{28818904-2FB4-1474-F27E-C05C615CE1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5" name="Rectángulo 1104">
              <a:extLst>
                <a:ext uri="{FF2B5EF4-FFF2-40B4-BE49-F238E27FC236}">
                  <a16:creationId xmlns:a16="http://schemas.microsoft.com/office/drawing/2014/main" id="{01219524-79DC-D5DD-3D2B-6392798F66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6" name="Rectángulo 1105">
              <a:extLst>
                <a:ext uri="{FF2B5EF4-FFF2-40B4-BE49-F238E27FC236}">
                  <a16:creationId xmlns:a16="http://schemas.microsoft.com/office/drawing/2014/main" id="{29A83A75-9D29-7F1F-1518-F00F106730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7" name="Rectángulo 1106">
              <a:extLst>
                <a:ext uri="{FF2B5EF4-FFF2-40B4-BE49-F238E27FC236}">
                  <a16:creationId xmlns:a16="http://schemas.microsoft.com/office/drawing/2014/main" id="{C6B1392C-F624-6389-842A-1547742E1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8" name="Rectángulo 1107">
              <a:extLst>
                <a:ext uri="{FF2B5EF4-FFF2-40B4-BE49-F238E27FC236}">
                  <a16:creationId xmlns:a16="http://schemas.microsoft.com/office/drawing/2014/main" id="{8C74A3C1-5AFD-397D-6989-BC1DDCD25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09" name="Rectángulo 1108">
              <a:extLst>
                <a:ext uri="{FF2B5EF4-FFF2-40B4-BE49-F238E27FC236}">
                  <a16:creationId xmlns:a16="http://schemas.microsoft.com/office/drawing/2014/main" id="{AB67CE66-BBB4-6F69-CA49-9F624C286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0" name="Rectángulo 1109">
              <a:extLst>
                <a:ext uri="{FF2B5EF4-FFF2-40B4-BE49-F238E27FC236}">
                  <a16:creationId xmlns:a16="http://schemas.microsoft.com/office/drawing/2014/main" id="{70CB9637-F8B4-FCD4-9EFD-56A2AD9480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1" name="Rectángulo 1110">
              <a:extLst>
                <a:ext uri="{FF2B5EF4-FFF2-40B4-BE49-F238E27FC236}">
                  <a16:creationId xmlns:a16="http://schemas.microsoft.com/office/drawing/2014/main" id="{CB675DD5-FB9B-275C-45EB-3DD4AFF1DA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2" name="Rectángulo 1111">
              <a:extLst>
                <a:ext uri="{FF2B5EF4-FFF2-40B4-BE49-F238E27FC236}">
                  <a16:creationId xmlns:a16="http://schemas.microsoft.com/office/drawing/2014/main" id="{28D61575-D5A5-2A75-D1AD-D72B84B0E9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3" name="Rectángulo 1112">
              <a:extLst>
                <a:ext uri="{FF2B5EF4-FFF2-40B4-BE49-F238E27FC236}">
                  <a16:creationId xmlns:a16="http://schemas.microsoft.com/office/drawing/2014/main" id="{2CDF9EC4-ABB5-BA5C-873D-648BA69721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4" name="Rectángulo 1113">
              <a:extLst>
                <a:ext uri="{FF2B5EF4-FFF2-40B4-BE49-F238E27FC236}">
                  <a16:creationId xmlns:a16="http://schemas.microsoft.com/office/drawing/2014/main" id="{CB843B14-B7FB-C27C-49D0-7646909028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5" name="Rectángulo 1114">
              <a:extLst>
                <a:ext uri="{FF2B5EF4-FFF2-40B4-BE49-F238E27FC236}">
                  <a16:creationId xmlns:a16="http://schemas.microsoft.com/office/drawing/2014/main" id="{39303F16-283D-A472-F471-4C8B939592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6" name="Rectángulo 1115">
              <a:extLst>
                <a:ext uri="{FF2B5EF4-FFF2-40B4-BE49-F238E27FC236}">
                  <a16:creationId xmlns:a16="http://schemas.microsoft.com/office/drawing/2014/main" id="{389135E8-87C4-05E7-1EEE-BFD33CF730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7" name="Rectángulo 1116">
              <a:extLst>
                <a:ext uri="{FF2B5EF4-FFF2-40B4-BE49-F238E27FC236}">
                  <a16:creationId xmlns:a16="http://schemas.microsoft.com/office/drawing/2014/main" id="{4CF89355-A4EA-AB7C-5B38-8768CB44F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8" name="Rectángulo 1117">
              <a:extLst>
                <a:ext uri="{FF2B5EF4-FFF2-40B4-BE49-F238E27FC236}">
                  <a16:creationId xmlns:a16="http://schemas.microsoft.com/office/drawing/2014/main" id="{071104FC-68D2-6712-D1BC-D7D848F16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9" name="Rectángulo 1118">
              <a:extLst>
                <a:ext uri="{FF2B5EF4-FFF2-40B4-BE49-F238E27FC236}">
                  <a16:creationId xmlns:a16="http://schemas.microsoft.com/office/drawing/2014/main" id="{3383019E-B098-BB9B-BDC6-94FBB608A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0" name="Rectángulo 1119">
              <a:extLst>
                <a:ext uri="{FF2B5EF4-FFF2-40B4-BE49-F238E27FC236}">
                  <a16:creationId xmlns:a16="http://schemas.microsoft.com/office/drawing/2014/main" id="{10AF5B14-65E3-6E7D-5416-31CA0D1E5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1" name="Rectángulo 1120">
              <a:extLst>
                <a:ext uri="{FF2B5EF4-FFF2-40B4-BE49-F238E27FC236}">
                  <a16:creationId xmlns:a16="http://schemas.microsoft.com/office/drawing/2014/main" id="{618B516D-0869-85BD-3E94-6B1DDDFD1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2" name="Rectángulo 1121">
              <a:extLst>
                <a:ext uri="{FF2B5EF4-FFF2-40B4-BE49-F238E27FC236}">
                  <a16:creationId xmlns:a16="http://schemas.microsoft.com/office/drawing/2014/main" id="{7B74605A-9806-3F1B-8B8B-37EEEF5EF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3" name="Rectángulo 1122">
              <a:extLst>
                <a:ext uri="{FF2B5EF4-FFF2-40B4-BE49-F238E27FC236}">
                  <a16:creationId xmlns:a16="http://schemas.microsoft.com/office/drawing/2014/main" id="{E49A30FA-ABF2-A286-D222-085282CF1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4" name="Rectángulo 1123">
              <a:extLst>
                <a:ext uri="{FF2B5EF4-FFF2-40B4-BE49-F238E27FC236}">
                  <a16:creationId xmlns:a16="http://schemas.microsoft.com/office/drawing/2014/main" id="{CCBA21B6-F777-F1A0-2D2F-EC3836E692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5" name="Rectángulo 1124">
              <a:extLst>
                <a:ext uri="{FF2B5EF4-FFF2-40B4-BE49-F238E27FC236}">
                  <a16:creationId xmlns:a16="http://schemas.microsoft.com/office/drawing/2014/main" id="{D63E9296-0853-D547-85D2-2FC831691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6" name="Rectángulo 1125">
              <a:extLst>
                <a:ext uri="{FF2B5EF4-FFF2-40B4-BE49-F238E27FC236}">
                  <a16:creationId xmlns:a16="http://schemas.microsoft.com/office/drawing/2014/main" id="{C5EDAEA7-C378-ECBF-3B20-9CD942657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7" name="Rectángulo 1126">
              <a:extLst>
                <a:ext uri="{FF2B5EF4-FFF2-40B4-BE49-F238E27FC236}">
                  <a16:creationId xmlns:a16="http://schemas.microsoft.com/office/drawing/2014/main" id="{4267B0C7-80D0-EF68-8D0C-6695F7C806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8" name="Rectángulo 1127">
              <a:extLst>
                <a:ext uri="{FF2B5EF4-FFF2-40B4-BE49-F238E27FC236}">
                  <a16:creationId xmlns:a16="http://schemas.microsoft.com/office/drawing/2014/main" id="{8137C2BF-5C8C-28C8-BBE9-7634DC472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29" name="Rectángulo 1128">
              <a:extLst>
                <a:ext uri="{FF2B5EF4-FFF2-40B4-BE49-F238E27FC236}">
                  <a16:creationId xmlns:a16="http://schemas.microsoft.com/office/drawing/2014/main" id="{1FB3EFEA-7078-92B4-2D6A-1DAC7C678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0" name="Rectángulo 1129">
              <a:extLst>
                <a:ext uri="{FF2B5EF4-FFF2-40B4-BE49-F238E27FC236}">
                  <a16:creationId xmlns:a16="http://schemas.microsoft.com/office/drawing/2014/main" id="{C4E48BC0-F54E-0F73-7737-D1B2FC816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1" name="Rectángulo 1130">
              <a:extLst>
                <a:ext uri="{FF2B5EF4-FFF2-40B4-BE49-F238E27FC236}">
                  <a16:creationId xmlns:a16="http://schemas.microsoft.com/office/drawing/2014/main" id="{CCB12222-4E65-4221-A818-3D3A87457D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2" name="Rectángulo 1131">
              <a:extLst>
                <a:ext uri="{FF2B5EF4-FFF2-40B4-BE49-F238E27FC236}">
                  <a16:creationId xmlns:a16="http://schemas.microsoft.com/office/drawing/2014/main" id="{23096280-CB9D-E68E-B346-32E84E009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3" name="Rectángulo 1132">
              <a:extLst>
                <a:ext uri="{FF2B5EF4-FFF2-40B4-BE49-F238E27FC236}">
                  <a16:creationId xmlns:a16="http://schemas.microsoft.com/office/drawing/2014/main" id="{0061E834-790C-4FBE-43A9-5F8F20F3A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4" name="Rectángulo 1133">
              <a:extLst>
                <a:ext uri="{FF2B5EF4-FFF2-40B4-BE49-F238E27FC236}">
                  <a16:creationId xmlns:a16="http://schemas.microsoft.com/office/drawing/2014/main" id="{1C881DE2-EA15-E2E3-C119-FE3E5821C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5" name="Rectángulo 1134">
              <a:extLst>
                <a:ext uri="{FF2B5EF4-FFF2-40B4-BE49-F238E27FC236}">
                  <a16:creationId xmlns:a16="http://schemas.microsoft.com/office/drawing/2014/main" id="{AE46B4D5-E4BE-6B3F-AF2C-BD17DE53B1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6" name="Rectángulo 1135">
              <a:extLst>
                <a:ext uri="{FF2B5EF4-FFF2-40B4-BE49-F238E27FC236}">
                  <a16:creationId xmlns:a16="http://schemas.microsoft.com/office/drawing/2014/main" id="{55599CE3-FFEF-ABB9-D14E-CDA3F2101A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7" name="Rectángulo 1136">
              <a:extLst>
                <a:ext uri="{FF2B5EF4-FFF2-40B4-BE49-F238E27FC236}">
                  <a16:creationId xmlns:a16="http://schemas.microsoft.com/office/drawing/2014/main" id="{05A36CA6-079B-4ED8-FB5A-29843B633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8" name="Rectángulo 1137">
              <a:extLst>
                <a:ext uri="{FF2B5EF4-FFF2-40B4-BE49-F238E27FC236}">
                  <a16:creationId xmlns:a16="http://schemas.microsoft.com/office/drawing/2014/main" id="{2FA8E51F-071D-48F2-59A9-9B9CC7AA68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39" name="Rectángulo 1138">
              <a:extLst>
                <a:ext uri="{FF2B5EF4-FFF2-40B4-BE49-F238E27FC236}">
                  <a16:creationId xmlns:a16="http://schemas.microsoft.com/office/drawing/2014/main" id="{296B0496-C872-8FDE-D36B-FC00D55E9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0" name="Rectángulo 1139">
              <a:extLst>
                <a:ext uri="{FF2B5EF4-FFF2-40B4-BE49-F238E27FC236}">
                  <a16:creationId xmlns:a16="http://schemas.microsoft.com/office/drawing/2014/main" id="{644E4E8B-DCA8-65E1-7228-1BD9B913D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1" name="Rectángulo 1140">
              <a:extLst>
                <a:ext uri="{FF2B5EF4-FFF2-40B4-BE49-F238E27FC236}">
                  <a16:creationId xmlns:a16="http://schemas.microsoft.com/office/drawing/2014/main" id="{9BB715E0-3867-CB9E-0CCE-42B456D88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2" name="Rectángulo 1141">
              <a:extLst>
                <a:ext uri="{FF2B5EF4-FFF2-40B4-BE49-F238E27FC236}">
                  <a16:creationId xmlns:a16="http://schemas.microsoft.com/office/drawing/2014/main" id="{6E917398-CD07-9A6B-9940-8E604A120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3" name="Rectángulo 1142">
              <a:extLst>
                <a:ext uri="{FF2B5EF4-FFF2-40B4-BE49-F238E27FC236}">
                  <a16:creationId xmlns:a16="http://schemas.microsoft.com/office/drawing/2014/main" id="{16790A37-42C3-124E-294F-052D2750D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4" name="Rectángulo 1143">
              <a:extLst>
                <a:ext uri="{FF2B5EF4-FFF2-40B4-BE49-F238E27FC236}">
                  <a16:creationId xmlns:a16="http://schemas.microsoft.com/office/drawing/2014/main" id="{CBA9F9C0-3701-A7F7-F4D6-3A3CCBC1F7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5" name="Rectángulo 1144">
              <a:extLst>
                <a:ext uri="{FF2B5EF4-FFF2-40B4-BE49-F238E27FC236}">
                  <a16:creationId xmlns:a16="http://schemas.microsoft.com/office/drawing/2014/main" id="{E45E4C29-75F0-C023-CBAE-46B8E3434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6" name="Rectángulo 1145">
              <a:extLst>
                <a:ext uri="{FF2B5EF4-FFF2-40B4-BE49-F238E27FC236}">
                  <a16:creationId xmlns:a16="http://schemas.microsoft.com/office/drawing/2014/main" id="{164CD018-05CF-B32C-7118-41EC32215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7" name="Rectángulo 1146">
              <a:extLst>
                <a:ext uri="{FF2B5EF4-FFF2-40B4-BE49-F238E27FC236}">
                  <a16:creationId xmlns:a16="http://schemas.microsoft.com/office/drawing/2014/main" id="{4FC8CD51-D157-E5F9-19D0-250402CAEF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8" name="Rectángulo 1147">
              <a:extLst>
                <a:ext uri="{FF2B5EF4-FFF2-40B4-BE49-F238E27FC236}">
                  <a16:creationId xmlns:a16="http://schemas.microsoft.com/office/drawing/2014/main" id="{28EE24E4-F4DE-D967-684F-AEB17CB5D6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9" name="Rectángulo 1148">
              <a:extLst>
                <a:ext uri="{FF2B5EF4-FFF2-40B4-BE49-F238E27FC236}">
                  <a16:creationId xmlns:a16="http://schemas.microsoft.com/office/drawing/2014/main" id="{C42A67F5-C0F7-E3FB-DDA3-23BF759F6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0" name="Rectángulo 1149">
              <a:extLst>
                <a:ext uri="{FF2B5EF4-FFF2-40B4-BE49-F238E27FC236}">
                  <a16:creationId xmlns:a16="http://schemas.microsoft.com/office/drawing/2014/main" id="{780FAE2F-CFE2-6EDE-8F0E-C058E72DF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1" name="Rectángulo 1150">
              <a:extLst>
                <a:ext uri="{FF2B5EF4-FFF2-40B4-BE49-F238E27FC236}">
                  <a16:creationId xmlns:a16="http://schemas.microsoft.com/office/drawing/2014/main" id="{9A23C7F7-2FDC-DBBB-D4DA-F55642D800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2" name="Rectángulo 1151">
              <a:extLst>
                <a:ext uri="{FF2B5EF4-FFF2-40B4-BE49-F238E27FC236}">
                  <a16:creationId xmlns:a16="http://schemas.microsoft.com/office/drawing/2014/main" id="{152E32CA-059F-FD79-CD24-9F8ABC4222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3" name="Rectángulo 1152">
              <a:extLst>
                <a:ext uri="{FF2B5EF4-FFF2-40B4-BE49-F238E27FC236}">
                  <a16:creationId xmlns:a16="http://schemas.microsoft.com/office/drawing/2014/main" id="{3C4C0E22-73DE-3F6E-9539-C7341073D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4" name="Rectángulo 1153">
              <a:extLst>
                <a:ext uri="{FF2B5EF4-FFF2-40B4-BE49-F238E27FC236}">
                  <a16:creationId xmlns:a16="http://schemas.microsoft.com/office/drawing/2014/main" id="{EB11B50C-62B8-A6AC-643C-A199D6928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5" name="Rectángulo 1154">
              <a:extLst>
                <a:ext uri="{FF2B5EF4-FFF2-40B4-BE49-F238E27FC236}">
                  <a16:creationId xmlns:a16="http://schemas.microsoft.com/office/drawing/2014/main" id="{478E9266-8FFB-6CBF-1E3F-79AE77B045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6" name="Rectángulo 1155">
              <a:extLst>
                <a:ext uri="{FF2B5EF4-FFF2-40B4-BE49-F238E27FC236}">
                  <a16:creationId xmlns:a16="http://schemas.microsoft.com/office/drawing/2014/main" id="{D40B54A8-BEB1-D619-BEB3-38F57759C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7" name="Rectángulo 1156">
              <a:extLst>
                <a:ext uri="{FF2B5EF4-FFF2-40B4-BE49-F238E27FC236}">
                  <a16:creationId xmlns:a16="http://schemas.microsoft.com/office/drawing/2014/main" id="{F6CBF243-E03E-A05C-ECE0-AD9D44A457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8" name="Rectángulo 1157">
              <a:extLst>
                <a:ext uri="{FF2B5EF4-FFF2-40B4-BE49-F238E27FC236}">
                  <a16:creationId xmlns:a16="http://schemas.microsoft.com/office/drawing/2014/main" id="{5E68D940-1DD6-91FE-CA3B-7726C813D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9" name="Rectángulo 1158">
              <a:extLst>
                <a:ext uri="{FF2B5EF4-FFF2-40B4-BE49-F238E27FC236}">
                  <a16:creationId xmlns:a16="http://schemas.microsoft.com/office/drawing/2014/main" id="{5B5C701C-B90D-825B-D9DE-60FD04D0B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0" name="Rectángulo 1159">
              <a:extLst>
                <a:ext uri="{FF2B5EF4-FFF2-40B4-BE49-F238E27FC236}">
                  <a16:creationId xmlns:a16="http://schemas.microsoft.com/office/drawing/2014/main" id="{F50D6698-00C0-B9C1-97AC-24451F6EC0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1" name="Rectángulo 1160">
              <a:extLst>
                <a:ext uri="{FF2B5EF4-FFF2-40B4-BE49-F238E27FC236}">
                  <a16:creationId xmlns:a16="http://schemas.microsoft.com/office/drawing/2014/main" id="{61D00205-F47A-F21C-3C86-31665C084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2" name="Rectángulo 1161">
              <a:extLst>
                <a:ext uri="{FF2B5EF4-FFF2-40B4-BE49-F238E27FC236}">
                  <a16:creationId xmlns:a16="http://schemas.microsoft.com/office/drawing/2014/main" id="{926E8D95-4547-3FED-B861-6E353118CE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3" name="Rectángulo 1162">
              <a:extLst>
                <a:ext uri="{FF2B5EF4-FFF2-40B4-BE49-F238E27FC236}">
                  <a16:creationId xmlns:a16="http://schemas.microsoft.com/office/drawing/2014/main" id="{C3072041-2557-BE0E-FDB4-07066564CF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4" name="Rectángulo 1163">
              <a:extLst>
                <a:ext uri="{FF2B5EF4-FFF2-40B4-BE49-F238E27FC236}">
                  <a16:creationId xmlns:a16="http://schemas.microsoft.com/office/drawing/2014/main" id="{26C1ECDA-9BA6-9371-EABD-B9E6C8F88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5" name="Rectángulo 1164">
              <a:extLst>
                <a:ext uri="{FF2B5EF4-FFF2-40B4-BE49-F238E27FC236}">
                  <a16:creationId xmlns:a16="http://schemas.microsoft.com/office/drawing/2014/main" id="{CEE58165-E4F0-EDEF-1B03-983ED2624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6" name="Rectángulo 1165">
              <a:extLst>
                <a:ext uri="{FF2B5EF4-FFF2-40B4-BE49-F238E27FC236}">
                  <a16:creationId xmlns:a16="http://schemas.microsoft.com/office/drawing/2014/main" id="{D72538E8-BD89-4B28-CA81-5417205DE7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7" name="Rectángulo 1166">
              <a:extLst>
                <a:ext uri="{FF2B5EF4-FFF2-40B4-BE49-F238E27FC236}">
                  <a16:creationId xmlns:a16="http://schemas.microsoft.com/office/drawing/2014/main" id="{A7073925-379D-AF95-64DE-1C3B2D76C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8" name="Rectángulo 1167">
              <a:extLst>
                <a:ext uri="{FF2B5EF4-FFF2-40B4-BE49-F238E27FC236}">
                  <a16:creationId xmlns:a16="http://schemas.microsoft.com/office/drawing/2014/main" id="{6352F426-2B9C-CE6A-DCD7-D117DB05D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69" name="Rectángulo 1168">
              <a:extLst>
                <a:ext uri="{FF2B5EF4-FFF2-40B4-BE49-F238E27FC236}">
                  <a16:creationId xmlns:a16="http://schemas.microsoft.com/office/drawing/2014/main" id="{B86E8950-58D2-E56E-C031-F808BB298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0" name="Rectángulo 1169">
              <a:extLst>
                <a:ext uri="{FF2B5EF4-FFF2-40B4-BE49-F238E27FC236}">
                  <a16:creationId xmlns:a16="http://schemas.microsoft.com/office/drawing/2014/main" id="{8231406D-7C34-4827-BE8B-5802D932D4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1" name="Rectángulo 1170">
              <a:extLst>
                <a:ext uri="{FF2B5EF4-FFF2-40B4-BE49-F238E27FC236}">
                  <a16:creationId xmlns:a16="http://schemas.microsoft.com/office/drawing/2014/main" id="{18EB4775-BDCF-769B-B93F-0983CAA4C8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2" name="Rectángulo 1171">
              <a:extLst>
                <a:ext uri="{FF2B5EF4-FFF2-40B4-BE49-F238E27FC236}">
                  <a16:creationId xmlns:a16="http://schemas.microsoft.com/office/drawing/2014/main" id="{677DE67B-AF70-248C-F1AC-DAC4EB421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3" name="Rectángulo 1172">
              <a:extLst>
                <a:ext uri="{FF2B5EF4-FFF2-40B4-BE49-F238E27FC236}">
                  <a16:creationId xmlns:a16="http://schemas.microsoft.com/office/drawing/2014/main" id="{DFAA1CDC-6302-B8CA-0E4B-90EC14DF4D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4" name="Rectángulo 1173">
              <a:extLst>
                <a:ext uri="{FF2B5EF4-FFF2-40B4-BE49-F238E27FC236}">
                  <a16:creationId xmlns:a16="http://schemas.microsoft.com/office/drawing/2014/main" id="{DD175CF9-0B0C-483F-84DE-DF4193AF41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5" name="Rectángulo 1174">
              <a:extLst>
                <a:ext uri="{FF2B5EF4-FFF2-40B4-BE49-F238E27FC236}">
                  <a16:creationId xmlns:a16="http://schemas.microsoft.com/office/drawing/2014/main" id="{75DE1256-D3D2-ED08-DBED-104A64B14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6" name="Rectángulo 1175">
              <a:extLst>
                <a:ext uri="{FF2B5EF4-FFF2-40B4-BE49-F238E27FC236}">
                  <a16:creationId xmlns:a16="http://schemas.microsoft.com/office/drawing/2014/main" id="{F514BB4F-EE32-F8A1-4A9D-A9D24D63C6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7" name="Rectángulo 1176">
              <a:extLst>
                <a:ext uri="{FF2B5EF4-FFF2-40B4-BE49-F238E27FC236}">
                  <a16:creationId xmlns:a16="http://schemas.microsoft.com/office/drawing/2014/main" id="{83C094C1-7C36-8F65-D478-5C3B127D1B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8" name="Rectángulo 1177">
              <a:extLst>
                <a:ext uri="{FF2B5EF4-FFF2-40B4-BE49-F238E27FC236}">
                  <a16:creationId xmlns:a16="http://schemas.microsoft.com/office/drawing/2014/main" id="{766EEE5E-AF95-AF83-1B96-753AA11B47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79" name="Rectángulo 1178">
              <a:extLst>
                <a:ext uri="{FF2B5EF4-FFF2-40B4-BE49-F238E27FC236}">
                  <a16:creationId xmlns:a16="http://schemas.microsoft.com/office/drawing/2014/main" id="{4A9D3436-B789-D384-C8F9-72A7605D2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0" name="Rectángulo 1179">
              <a:extLst>
                <a:ext uri="{FF2B5EF4-FFF2-40B4-BE49-F238E27FC236}">
                  <a16:creationId xmlns:a16="http://schemas.microsoft.com/office/drawing/2014/main" id="{4D1823E5-4A12-BEF1-E11B-1E38DDC375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1" name="Rectángulo 1180">
              <a:extLst>
                <a:ext uri="{FF2B5EF4-FFF2-40B4-BE49-F238E27FC236}">
                  <a16:creationId xmlns:a16="http://schemas.microsoft.com/office/drawing/2014/main" id="{DD8F18D3-5940-DB07-847A-D4D796062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2" name="Rectángulo 1181">
              <a:extLst>
                <a:ext uri="{FF2B5EF4-FFF2-40B4-BE49-F238E27FC236}">
                  <a16:creationId xmlns:a16="http://schemas.microsoft.com/office/drawing/2014/main" id="{6C912BFC-A85E-36FF-D757-DD181086A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694772"/>
              <a:ext cx="153214" cy="168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3" name="Rectángulo 1182">
              <a:extLst>
                <a:ext uri="{FF2B5EF4-FFF2-40B4-BE49-F238E27FC236}">
                  <a16:creationId xmlns:a16="http://schemas.microsoft.com/office/drawing/2014/main" id="{F02C9CC7-2CFB-41C9-3160-DB56987D1E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4" name="Rectángulo 1183">
              <a:extLst>
                <a:ext uri="{FF2B5EF4-FFF2-40B4-BE49-F238E27FC236}">
                  <a16:creationId xmlns:a16="http://schemas.microsoft.com/office/drawing/2014/main" id="{286BFFDD-B587-665B-52BB-A66BAFAED0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5" name="Rectángulo 1184">
              <a:extLst>
                <a:ext uri="{FF2B5EF4-FFF2-40B4-BE49-F238E27FC236}">
                  <a16:creationId xmlns:a16="http://schemas.microsoft.com/office/drawing/2014/main" id="{EEDF3D47-AF93-32D1-3221-94BB6976E0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6" name="Rectángulo 1185">
              <a:extLst>
                <a:ext uri="{FF2B5EF4-FFF2-40B4-BE49-F238E27FC236}">
                  <a16:creationId xmlns:a16="http://schemas.microsoft.com/office/drawing/2014/main" id="{EA9EA36B-3284-190C-B781-9DA201E49A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7" name="Rectángulo 1186">
              <a:extLst>
                <a:ext uri="{FF2B5EF4-FFF2-40B4-BE49-F238E27FC236}">
                  <a16:creationId xmlns:a16="http://schemas.microsoft.com/office/drawing/2014/main" id="{E1FCCB72-B0AA-0369-1092-D88E9D310B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8" name="Rectángulo 1187">
              <a:extLst>
                <a:ext uri="{FF2B5EF4-FFF2-40B4-BE49-F238E27FC236}">
                  <a16:creationId xmlns:a16="http://schemas.microsoft.com/office/drawing/2014/main" id="{4239B713-323F-B108-525B-60DE02A56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89" name="Rectángulo 1188">
              <a:extLst>
                <a:ext uri="{FF2B5EF4-FFF2-40B4-BE49-F238E27FC236}">
                  <a16:creationId xmlns:a16="http://schemas.microsoft.com/office/drawing/2014/main" id="{26D1FA94-06F1-6B32-8478-4DB4C596CB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0" name="Rectángulo 1189">
              <a:extLst>
                <a:ext uri="{FF2B5EF4-FFF2-40B4-BE49-F238E27FC236}">
                  <a16:creationId xmlns:a16="http://schemas.microsoft.com/office/drawing/2014/main" id="{99C70BAF-4663-B2A9-FAF2-88FC25EFB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1" name="Rectángulo 1190">
              <a:extLst>
                <a:ext uri="{FF2B5EF4-FFF2-40B4-BE49-F238E27FC236}">
                  <a16:creationId xmlns:a16="http://schemas.microsoft.com/office/drawing/2014/main" id="{F799CD97-3B71-E83F-AC16-CFBB5175D0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2" name="Rectángulo 1191">
              <a:extLst>
                <a:ext uri="{FF2B5EF4-FFF2-40B4-BE49-F238E27FC236}">
                  <a16:creationId xmlns:a16="http://schemas.microsoft.com/office/drawing/2014/main" id="{5FEBD187-4BCD-8860-6A81-E5214B4C80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3" name="Rectángulo 1192">
              <a:extLst>
                <a:ext uri="{FF2B5EF4-FFF2-40B4-BE49-F238E27FC236}">
                  <a16:creationId xmlns:a16="http://schemas.microsoft.com/office/drawing/2014/main" id="{89769785-3EBE-5C2B-9592-186C6ECB8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4" name="Rectángulo 1193">
              <a:extLst>
                <a:ext uri="{FF2B5EF4-FFF2-40B4-BE49-F238E27FC236}">
                  <a16:creationId xmlns:a16="http://schemas.microsoft.com/office/drawing/2014/main" id="{134807A9-F2B6-0FC8-9D96-14392B63BA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5" name="Rectángulo 1194">
              <a:extLst>
                <a:ext uri="{FF2B5EF4-FFF2-40B4-BE49-F238E27FC236}">
                  <a16:creationId xmlns:a16="http://schemas.microsoft.com/office/drawing/2014/main" id="{38EF3269-9D18-0A57-E802-299F2E6E2B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6" name="Rectángulo 1195">
              <a:extLst>
                <a:ext uri="{FF2B5EF4-FFF2-40B4-BE49-F238E27FC236}">
                  <a16:creationId xmlns:a16="http://schemas.microsoft.com/office/drawing/2014/main" id="{BBE9A7D0-EF95-8A03-61AB-054F96E56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7" name="Rectángulo 1196">
              <a:extLst>
                <a:ext uri="{FF2B5EF4-FFF2-40B4-BE49-F238E27FC236}">
                  <a16:creationId xmlns:a16="http://schemas.microsoft.com/office/drawing/2014/main" id="{46652B5B-547A-EC81-F6D1-5C8C4D39C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8" name="Rectángulo 1197">
              <a:extLst>
                <a:ext uri="{FF2B5EF4-FFF2-40B4-BE49-F238E27FC236}">
                  <a16:creationId xmlns:a16="http://schemas.microsoft.com/office/drawing/2014/main" id="{6B4F3F81-750D-024D-209D-6D98FB1FD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99" name="Rectángulo 1198">
              <a:extLst>
                <a:ext uri="{FF2B5EF4-FFF2-40B4-BE49-F238E27FC236}">
                  <a16:creationId xmlns:a16="http://schemas.microsoft.com/office/drawing/2014/main" id="{8534B4FC-A461-100B-A594-96F6DD709D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0" name="Rectángulo 1199">
              <a:extLst>
                <a:ext uri="{FF2B5EF4-FFF2-40B4-BE49-F238E27FC236}">
                  <a16:creationId xmlns:a16="http://schemas.microsoft.com/office/drawing/2014/main" id="{8CD76154-0460-1916-E08C-E29432D2D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1" name="Rectángulo 1200">
              <a:extLst>
                <a:ext uri="{FF2B5EF4-FFF2-40B4-BE49-F238E27FC236}">
                  <a16:creationId xmlns:a16="http://schemas.microsoft.com/office/drawing/2014/main" id="{E94F02A7-8903-BBD1-FC68-FFFEC7D1E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2" name="Rectángulo 1201">
              <a:extLst>
                <a:ext uri="{FF2B5EF4-FFF2-40B4-BE49-F238E27FC236}">
                  <a16:creationId xmlns:a16="http://schemas.microsoft.com/office/drawing/2014/main" id="{B39CB1B8-E6E0-4C9F-BEBE-9972D2479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3" name="Rectángulo 1202">
              <a:extLst>
                <a:ext uri="{FF2B5EF4-FFF2-40B4-BE49-F238E27FC236}">
                  <a16:creationId xmlns:a16="http://schemas.microsoft.com/office/drawing/2014/main" id="{9091A910-8894-BDC1-3F90-B3AF65586F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4" name="Rectángulo 1203">
              <a:extLst>
                <a:ext uri="{FF2B5EF4-FFF2-40B4-BE49-F238E27FC236}">
                  <a16:creationId xmlns:a16="http://schemas.microsoft.com/office/drawing/2014/main" id="{5DAC04E2-ECED-1FD9-92D1-EE6A68B32F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5" name="Rectángulo 1204">
              <a:extLst>
                <a:ext uri="{FF2B5EF4-FFF2-40B4-BE49-F238E27FC236}">
                  <a16:creationId xmlns:a16="http://schemas.microsoft.com/office/drawing/2014/main" id="{3C991E6E-F70A-8E47-EC7C-747F5F0DE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6" name="Rectángulo 1205">
              <a:extLst>
                <a:ext uri="{FF2B5EF4-FFF2-40B4-BE49-F238E27FC236}">
                  <a16:creationId xmlns:a16="http://schemas.microsoft.com/office/drawing/2014/main" id="{F3084406-DF32-A307-1093-642DA0727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7" name="Rectángulo 1206">
              <a:extLst>
                <a:ext uri="{FF2B5EF4-FFF2-40B4-BE49-F238E27FC236}">
                  <a16:creationId xmlns:a16="http://schemas.microsoft.com/office/drawing/2014/main" id="{E03433FA-B7CD-73C0-6CA4-2781F44650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8" name="Rectángulo 1207">
              <a:extLst>
                <a:ext uri="{FF2B5EF4-FFF2-40B4-BE49-F238E27FC236}">
                  <a16:creationId xmlns:a16="http://schemas.microsoft.com/office/drawing/2014/main" id="{818694D2-7EC3-74A0-8EEB-6B64960637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9" name="Rectángulo 1208">
              <a:extLst>
                <a:ext uri="{FF2B5EF4-FFF2-40B4-BE49-F238E27FC236}">
                  <a16:creationId xmlns:a16="http://schemas.microsoft.com/office/drawing/2014/main" id="{3072F6E7-796F-CB87-1C16-E50536EEDB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0" name="Rectángulo 1209">
              <a:extLst>
                <a:ext uri="{FF2B5EF4-FFF2-40B4-BE49-F238E27FC236}">
                  <a16:creationId xmlns:a16="http://schemas.microsoft.com/office/drawing/2014/main" id="{07E7DA84-46CF-9699-E873-610A2BD2CF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1" name="Rectángulo 1210">
              <a:extLst>
                <a:ext uri="{FF2B5EF4-FFF2-40B4-BE49-F238E27FC236}">
                  <a16:creationId xmlns:a16="http://schemas.microsoft.com/office/drawing/2014/main" id="{94495DFC-4BF7-3B4C-A57F-E1166650CB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2" name="Rectángulo 1211">
              <a:extLst>
                <a:ext uri="{FF2B5EF4-FFF2-40B4-BE49-F238E27FC236}">
                  <a16:creationId xmlns:a16="http://schemas.microsoft.com/office/drawing/2014/main" id="{5F25EFD3-248E-860C-ACD3-0750226E5A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3" name="Rectángulo 1212">
              <a:extLst>
                <a:ext uri="{FF2B5EF4-FFF2-40B4-BE49-F238E27FC236}">
                  <a16:creationId xmlns:a16="http://schemas.microsoft.com/office/drawing/2014/main" id="{D59F0198-53A9-6D87-10D6-809BACB1C3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4" name="Rectángulo 1213">
              <a:extLst>
                <a:ext uri="{FF2B5EF4-FFF2-40B4-BE49-F238E27FC236}">
                  <a16:creationId xmlns:a16="http://schemas.microsoft.com/office/drawing/2014/main" id="{E66949CA-2140-CA42-C197-5FACE04ED1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5" name="Rectángulo 1214">
              <a:extLst>
                <a:ext uri="{FF2B5EF4-FFF2-40B4-BE49-F238E27FC236}">
                  <a16:creationId xmlns:a16="http://schemas.microsoft.com/office/drawing/2014/main" id="{D3F9048B-4F11-0743-6AB1-37B0D0B11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6" name="Rectángulo 1215">
              <a:extLst>
                <a:ext uri="{FF2B5EF4-FFF2-40B4-BE49-F238E27FC236}">
                  <a16:creationId xmlns:a16="http://schemas.microsoft.com/office/drawing/2014/main" id="{CB3B3800-8D37-8E40-4705-3876AC79D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7" name="Rectángulo 1216">
              <a:extLst>
                <a:ext uri="{FF2B5EF4-FFF2-40B4-BE49-F238E27FC236}">
                  <a16:creationId xmlns:a16="http://schemas.microsoft.com/office/drawing/2014/main" id="{5EC20D7E-AB17-7DCD-926E-B50D71EE4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8" name="Rectángulo 1217">
              <a:extLst>
                <a:ext uri="{FF2B5EF4-FFF2-40B4-BE49-F238E27FC236}">
                  <a16:creationId xmlns:a16="http://schemas.microsoft.com/office/drawing/2014/main" id="{B01D9CBD-30A0-1E1A-63DB-C110FA5283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19" name="Rectángulo 1218">
              <a:extLst>
                <a:ext uri="{FF2B5EF4-FFF2-40B4-BE49-F238E27FC236}">
                  <a16:creationId xmlns:a16="http://schemas.microsoft.com/office/drawing/2014/main" id="{95D502B6-4853-BCD5-8382-A080169AD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0" name="Rectángulo 1219">
              <a:extLst>
                <a:ext uri="{FF2B5EF4-FFF2-40B4-BE49-F238E27FC236}">
                  <a16:creationId xmlns:a16="http://schemas.microsoft.com/office/drawing/2014/main" id="{24472A2D-6706-A35B-A052-553FA8BC3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1" name="Rectángulo 1220">
              <a:extLst>
                <a:ext uri="{FF2B5EF4-FFF2-40B4-BE49-F238E27FC236}">
                  <a16:creationId xmlns:a16="http://schemas.microsoft.com/office/drawing/2014/main" id="{F53F5C6E-FF33-6B74-C19C-57D5A2468E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2" name="Rectángulo 1221">
              <a:extLst>
                <a:ext uri="{FF2B5EF4-FFF2-40B4-BE49-F238E27FC236}">
                  <a16:creationId xmlns:a16="http://schemas.microsoft.com/office/drawing/2014/main" id="{2415795C-1E65-B19A-698E-0946D5C5A9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3" name="Rectángulo 1222">
              <a:extLst>
                <a:ext uri="{FF2B5EF4-FFF2-40B4-BE49-F238E27FC236}">
                  <a16:creationId xmlns:a16="http://schemas.microsoft.com/office/drawing/2014/main" id="{1AEA41DB-A4D2-309A-9468-D3AB33B6B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4" name="Rectángulo 1223">
              <a:extLst>
                <a:ext uri="{FF2B5EF4-FFF2-40B4-BE49-F238E27FC236}">
                  <a16:creationId xmlns:a16="http://schemas.microsoft.com/office/drawing/2014/main" id="{0AA91614-04AA-08A2-53CB-C36D948472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5" name="Rectángulo 1224">
              <a:extLst>
                <a:ext uri="{FF2B5EF4-FFF2-40B4-BE49-F238E27FC236}">
                  <a16:creationId xmlns:a16="http://schemas.microsoft.com/office/drawing/2014/main" id="{1B7AD40B-4485-B6B5-EA02-9C8B6195B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6" name="Rectángulo 1225">
              <a:extLst>
                <a:ext uri="{FF2B5EF4-FFF2-40B4-BE49-F238E27FC236}">
                  <a16:creationId xmlns:a16="http://schemas.microsoft.com/office/drawing/2014/main" id="{0DA71793-D9C8-63FC-60A4-E66195189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7" name="Rectángulo 1226">
              <a:extLst>
                <a:ext uri="{FF2B5EF4-FFF2-40B4-BE49-F238E27FC236}">
                  <a16:creationId xmlns:a16="http://schemas.microsoft.com/office/drawing/2014/main" id="{DABC8AD9-576C-A719-3D8B-82319FBA76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8" name="Rectángulo 1227">
              <a:extLst>
                <a:ext uri="{FF2B5EF4-FFF2-40B4-BE49-F238E27FC236}">
                  <a16:creationId xmlns:a16="http://schemas.microsoft.com/office/drawing/2014/main" id="{DB25E251-EB86-F4E4-C9FA-F21AC64C86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29" name="Rectángulo 1228">
              <a:extLst>
                <a:ext uri="{FF2B5EF4-FFF2-40B4-BE49-F238E27FC236}">
                  <a16:creationId xmlns:a16="http://schemas.microsoft.com/office/drawing/2014/main" id="{6EF60D2A-35B0-0918-33C1-D59961270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488" name="Grupo 1487">
            <a:extLst>
              <a:ext uri="{FF2B5EF4-FFF2-40B4-BE49-F238E27FC236}">
                <a16:creationId xmlns:a16="http://schemas.microsoft.com/office/drawing/2014/main" id="{87DA456D-EE37-80F6-AA3E-CABFBD092DDF}"/>
              </a:ext>
            </a:extLst>
          </p:cNvPr>
          <p:cNvGrpSpPr/>
          <p:nvPr/>
        </p:nvGrpSpPr>
        <p:grpSpPr>
          <a:xfrm>
            <a:off x="4181366" y="4554656"/>
            <a:ext cx="1771924" cy="1719780"/>
            <a:chOff x="607524" y="3694772"/>
            <a:chExt cx="2454996" cy="2621023"/>
          </a:xfrm>
          <a:solidFill>
            <a:schemeClr val="bg1"/>
          </a:solidFill>
        </p:grpSpPr>
        <p:sp>
          <p:nvSpPr>
            <p:cNvPr id="1489" name="Rectángulo 1488">
              <a:extLst>
                <a:ext uri="{FF2B5EF4-FFF2-40B4-BE49-F238E27FC236}">
                  <a16:creationId xmlns:a16="http://schemas.microsoft.com/office/drawing/2014/main" id="{154D03B2-2679-253A-69FC-31E671860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0" name="Rectángulo 1489">
              <a:extLst>
                <a:ext uri="{FF2B5EF4-FFF2-40B4-BE49-F238E27FC236}">
                  <a16:creationId xmlns:a16="http://schemas.microsoft.com/office/drawing/2014/main" id="{80F10874-6D11-7C13-F3DE-70EEFB01A0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1" name="Rectángulo 1490">
              <a:extLst>
                <a:ext uri="{FF2B5EF4-FFF2-40B4-BE49-F238E27FC236}">
                  <a16:creationId xmlns:a16="http://schemas.microsoft.com/office/drawing/2014/main" id="{BEA02926-22F0-0297-9A47-E8BD3A2D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2" name="Rectángulo 1491">
              <a:extLst>
                <a:ext uri="{FF2B5EF4-FFF2-40B4-BE49-F238E27FC236}">
                  <a16:creationId xmlns:a16="http://schemas.microsoft.com/office/drawing/2014/main" id="{A0A793B6-5983-DB54-5198-66DD1ED147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3" name="Rectángulo 1492">
              <a:extLst>
                <a:ext uri="{FF2B5EF4-FFF2-40B4-BE49-F238E27FC236}">
                  <a16:creationId xmlns:a16="http://schemas.microsoft.com/office/drawing/2014/main" id="{DF3B1682-4D5B-3A8C-F840-DBE91C6F03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4" name="Rectángulo 1493">
              <a:extLst>
                <a:ext uri="{FF2B5EF4-FFF2-40B4-BE49-F238E27FC236}">
                  <a16:creationId xmlns:a16="http://schemas.microsoft.com/office/drawing/2014/main" id="{8D4C5233-5467-E3FB-B503-C399B9187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5" name="Rectángulo 1494">
              <a:extLst>
                <a:ext uri="{FF2B5EF4-FFF2-40B4-BE49-F238E27FC236}">
                  <a16:creationId xmlns:a16="http://schemas.microsoft.com/office/drawing/2014/main" id="{1508E400-F58D-164F-DCCF-9355BE343B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6" name="Rectángulo 1495">
              <a:extLst>
                <a:ext uri="{FF2B5EF4-FFF2-40B4-BE49-F238E27FC236}">
                  <a16:creationId xmlns:a16="http://schemas.microsoft.com/office/drawing/2014/main" id="{36987CBC-62E5-8630-CF8B-1307AD561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7" name="Rectángulo 1496">
              <a:extLst>
                <a:ext uri="{FF2B5EF4-FFF2-40B4-BE49-F238E27FC236}">
                  <a16:creationId xmlns:a16="http://schemas.microsoft.com/office/drawing/2014/main" id="{097E7DE9-FACF-971E-7E08-00A5AF9BF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8" name="Rectángulo 1497">
              <a:extLst>
                <a:ext uri="{FF2B5EF4-FFF2-40B4-BE49-F238E27FC236}">
                  <a16:creationId xmlns:a16="http://schemas.microsoft.com/office/drawing/2014/main" id="{0E6CD9CE-E025-05C4-E3D3-9E390DBF3E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99" name="Rectángulo 1498">
              <a:extLst>
                <a:ext uri="{FF2B5EF4-FFF2-40B4-BE49-F238E27FC236}">
                  <a16:creationId xmlns:a16="http://schemas.microsoft.com/office/drawing/2014/main" id="{A44AFC9E-503A-BBBF-DDEA-441DFE5438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0" name="Rectángulo 1499">
              <a:extLst>
                <a:ext uri="{FF2B5EF4-FFF2-40B4-BE49-F238E27FC236}">
                  <a16:creationId xmlns:a16="http://schemas.microsoft.com/office/drawing/2014/main" id="{D30A13E7-FF0B-C643-5E45-A4AE5497C9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1" name="Rectángulo 1500">
              <a:extLst>
                <a:ext uri="{FF2B5EF4-FFF2-40B4-BE49-F238E27FC236}">
                  <a16:creationId xmlns:a16="http://schemas.microsoft.com/office/drawing/2014/main" id="{4332CD8B-E0CE-069A-3AC9-FDEBF33BB9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2" name="Rectángulo 1501">
              <a:extLst>
                <a:ext uri="{FF2B5EF4-FFF2-40B4-BE49-F238E27FC236}">
                  <a16:creationId xmlns:a16="http://schemas.microsoft.com/office/drawing/2014/main" id="{63EFED23-6FA5-2FF1-C170-92D1A8F964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3" name="Rectángulo 1502">
              <a:extLst>
                <a:ext uri="{FF2B5EF4-FFF2-40B4-BE49-F238E27FC236}">
                  <a16:creationId xmlns:a16="http://schemas.microsoft.com/office/drawing/2014/main" id="{1C97E911-6D06-0349-E643-2F0270D01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4" name="Rectángulo 1503">
              <a:extLst>
                <a:ext uri="{FF2B5EF4-FFF2-40B4-BE49-F238E27FC236}">
                  <a16:creationId xmlns:a16="http://schemas.microsoft.com/office/drawing/2014/main" id="{86C26828-8BFC-F229-2910-9F6ECC6DE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5" name="Rectángulo 1504">
              <a:extLst>
                <a:ext uri="{FF2B5EF4-FFF2-40B4-BE49-F238E27FC236}">
                  <a16:creationId xmlns:a16="http://schemas.microsoft.com/office/drawing/2014/main" id="{B07BB244-9A32-8807-25AE-72E0E9E1B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6" name="Rectángulo 1505">
              <a:extLst>
                <a:ext uri="{FF2B5EF4-FFF2-40B4-BE49-F238E27FC236}">
                  <a16:creationId xmlns:a16="http://schemas.microsoft.com/office/drawing/2014/main" id="{3070D064-7470-0E26-6167-EB90AD2FC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7" name="Rectángulo 1506">
              <a:extLst>
                <a:ext uri="{FF2B5EF4-FFF2-40B4-BE49-F238E27FC236}">
                  <a16:creationId xmlns:a16="http://schemas.microsoft.com/office/drawing/2014/main" id="{36710842-A0C3-E15F-5306-77357AC57E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8" name="Rectángulo 1507">
              <a:extLst>
                <a:ext uri="{FF2B5EF4-FFF2-40B4-BE49-F238E27FC236}">
                  <a16:creationId xmlns:a16="http://schemas.microsoft.com/office/drawing/2014/main" id="{58F8EB7D-2E34-3563-79C6-A5BEDCBB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512412"/>
              <a:ext cx="153214" cy="1685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09" name="Rectángulo 1508">
              <a:extLst>
                <a:ext uri="{FF2B5EF4-FFF2-40B4-BE49-F238E27FC236}">
                  <a16:creationId xmlns:a16="http://schemas.microsoft.com/office/drawing/2014/main" id="{097C6323-E117-0FB7-34E9-F63368D8FC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512412"/>
              <a:ext cx="153214" cy="16851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0" name="Rectángulo 1509">
              <a:extLst>
                <a:ext uri="{FF2B5EF4-FFF2-40B4-BE49-F238E27FC236}">
                  <a16:creationId xmlns:a16="http://schemas.microsoft.com/office/drawing/2014/main" id="{CD99F6C8-3295-E07E-ECE7-002C90C098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1" name="Rectángulo 1510">
              <a:extLst>
                <a:ext uri="{FF2B5EF4-FFF2-40B4-BE49-F238E27FC236}">
                  <a16:creationId xmlns:a16="http://schemas.microsoft.com/office/drawing/2014/main" id="{D7A7125D-E098-4E36-861C-5599E74CB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2" name="Rectángulo 1511">
              <a:extLst>
                <a:ext uri="{FF2B5EF4-FFF2-40B4-BE49-F238E27FC236}">
                  <a16:creationId xmlns:a16="http://schemas.microsoft.com/office/drawing/2014/main" id="{39B4044F-6DC6-1E78-5760-F465A140A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3" name="Rectángulo 1512">
              <a:extLst>
                <a:ext uri="{FF2B5EF4-FFF2-40B4-BE49-F238E27FC236}">
                  <a16:creationId xmlns:a16="http://schemas.microsoft.com/office/drawing/2014/main" id="{A47106F5-2E65-7832-FD0F-9F17343A7F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4" name="Rectángulo 1513">
              <a:extLst>
                <a:ext uri="{FF2B5EF4-FFF2-40B4-BE49-F238E27FC236}">
                  <a16:creationId xmlns:a16="http://schemas.microsoft.com/office/drawing/2014/main" id="{71B338C0-28E2-BEE5-720D-3F80A7CF77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5" name="Rectángulo 1514">
              <a:extLst>
                <a:ext uri="{FF2B5EF4-FFF2-40B4-BE49-F238E27FC236}">
                  <a16:creationId xmlns:a16="http://schemas.microsoft.com/office/drawing/2014/main" id="{5B882A87-D193-6370-AB53-DB97BEA6F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6" name="Rectángulo 1515">
              <a:extLst>
                <a:ext uri="{FF2B5EF4-FFF2-40B4-BE49-F238E27FC236}">
                  <a16:creationId xmlns:a16="http://schemas.microsoft.com/office/drawing/2014/main" id="{BACEBB4B-46E0-5234-D3A8-B2F348EF9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7" name="Rectángulo 1516">
              <a:extLst>
                <a:ext uri="{FF2B5EF4-FFF2-40B4-BE49-F238E27FC236}">
                  <a16:creationId xmlns:a16="http://schemas.microsoft.com/office/drawing/2014/main" id="{0788D548-4F59-3D94-F174-197D69C0A1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8" name="Rectángulo 1517">
              <a:extLst>
                <a:ext uri="{FF2B5EF4-FFF2-40B4-BE49-F238E27FC236}">
                  <a16:creationId xmlns:a16="http://schemas.microsoft.com/office/drawing/2014/main" id="{638FF31E-BA38-B51A-D9D4-ABF541F8E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19" name="Rectángulo 1518">
              <a:extLst>
                <a:ext uri="{FF2B5EF4-FFF2-40B4-BE49-F238E27FC236}">
                  <a16:creationId xmlns:a16="http://schemas.microsoft.com/office/drawing/2014/main" id="{645AE950-7095-AC25-1B12-6958E4F65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0" name="Rectángulo 1519">
              <a:extLst>
                <a:ext uri="{FF2B5EF4-FFF2-40B4-BE49-F238E27FC236}">
                  <a16:creationId xmlns:a16="http://schemas.microsoft.com/office/drawing/2014/main" id="{E727CB9E-3D38-3593-1E6F-48B9E06151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1" name="Rectángulo 1520">
              <a:extLst>
                <a:ext uri="{FF2B5EF4-FFF2-40B4-BE49-F238E27FC236}">
                  <a16:creationId xmlns:a16="http://schemas.microsoft.com/office/drawing/2014/main" id="{558B7CAD-6C1B-ED82-61F3-A8A6204E8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2" name="Rectángulo 1521">
              <a:extLst>
                <a:ext uri="{FF2B5EF4-FFF2-40B4-BE49-F238E27FC236}">
                  <a16:creationId xmlns:a16="http://schemas.microsoft.com/office/drawing/2014/main" id="{0FE4CF37-6651-6546-3005-D3CE5FC274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3" name="Rectángulo 1522">
              <a:extLst>
                <a:ext uri="{FF2B5EF4-FFF2-40B4-BE49-F238E27FC236}">
                  <a16:creationId xmlns:a16="http://schemas.microsoft.com/office/drawing/2014/main" id="{DD2CAB8E-2713-0B82-D6FF-E91642992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4" name="Rectángulo 1523">
              <a:extLst>
                <a:ext uri="{FF2B5EF4-FFF2-40B4-BE49-F238E27FC236}">
                  <a16:creationId xmlns:a16="http://schemas.microsoft.com/office/drawing/2014/main" id="{331543C1-68FD-EAED-9ADC-5CCB2A8E2A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5" name="Rectángulo 1524">
              <a:extLst>
                <a:ext uri="{FF2B5EF4-FFF2-40B4-BE49-F238E27FC236}">
                  <a16:creationId xmlns:a16="http://schemas.microsoft.com/office/drawing/2014/main" id="{0E4C7A58-674E-CEB1-CA7A-E549BE638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6" name="Rectángulo 1525">
              <a:extLst>
                <a:ext uri="{FF2B5EF4-FFF2-40B4-BE49-F238E27FC236}">
                  <a16:creationId xmlns:a16="http://schemas.microsoft.com/office/drawing/2014/main" id="{4DF32C2D-D07F-6003-8B66-F2BB0F3D97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7" name="Rectángulo 1526">
              <a:extLst>
                <a:ext uri="{FF2B5EF4-FFF2-40B4-BE49-F238E27FC236}">
                  <a16:creationId xmlns:a16="http://schemas.microsoft.com/office/drawing/2014/main" id="{091B9595-313F-0AF3-CEA9-9B3F3C7EE6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8" name="Rectángulo 1527">
              <a:extLst>
                <a:ext uri="{FF2B5EF4-FFF2-40B4-BE49-F238E27FC236}">
                  <a16:creationId xmlns:a16="http://schemas.microsoft.com/office/drawing/2014/main" id="{E2A79865-3FA6-8BA9-C105-114C6F763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29" name="Rectángulo 1528">
              <a:extLst>
                <a:ext uri="{FF2B5EF4-FFF2-40B4-BE49-F238E27FC236}">
                  <a16:creationId xmlns:a16="http://schemas.microsoft.com/office/drawing/2014/main" id="{33BFD08F-8027-657E-C416-D570B3015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0" name="Rectángulo 1529">
              <a:extLst>
                <a:ext uri="{FF2B5EF4-FFF2-40B4-BE49-F238E27FC236}">
                  <a16:creationId xmlns:a16="http://schemas.microsoft.com/office/drawing/2014/main" id="{93E41F39-AE06-DF4D-978F-6130D0079A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1" name="Rectángulo 1530">
              <a:extLst>
                <a:ext uri="{FF2B5EF4-FFF2-40B4-BE49-F238E27FC236}">
                  <a16:creationId xmlns:a16="http://schemas.microsoft.com/office/drawing/2014/main" id="{05380F7B-C5DD-2E44-88E6-B54915DC86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2" name="Rectángulo 1531">
              <a:extLst>
                <a:ext uri="{FF2B5EF4-FFF2-40B4-BE49-F238E27FC236}">
                  <a16:creationId xmlns:a16="http://schemas.microsoft.com/office/drawing/2014/main" id="{1BCB4E0F-AAAA-568E-427A-D80848E159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3" name="Rectángulo 1532">
              <a:extLst>
                <a:ext uri="{FF2B5EF4-FFF2-40B4-BE49-F238E27FC236}">
                  <a16:creationId xmlns:a16="http://schemas.microsoft.com/office/drawing/2014/main" id="{85AA3220-CD07-6A0F-8F6E-4EB94FE41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4" name="Rectángulo 1533">
              <a:extLst>
                <a:ext uri="{FF2B5EF4-FFF2-40B4-BE49-F238E27FC236}">
                  <a16:creationId xmlns:a16="http://schemas.microsoft.com/office/drawing/2014/main" id="{E08D5B03-38CE-CA5A-72C5-A95CD0F190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5" name="Rectángulo 1534">
              <a:extLst>
                <a:ext uri="{FF2B5EF4-FFF2-40B4-BE49-F238E27FC236}">
                  <a16:creationId xmlns:a16="http://schemas.microsoft.com/office/drawing/2014/main" id="{561667A3-4EAE-7673-9865-09A8652F00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6" name="Rectángulo 1535">
              <a:extLst>
                <a:ext uri="{FF2B5EF4-FFF2-40B4-BE49-F238E27FC236}">
                  <a16:creationId xmlns:a16="http://schemas.microsoft.com/office/drawing/2014/main" id="{2CCD3BA9-E02D-0401-65E3-2BBBD8A1D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7" name="Rectángulo 1536">
              <a:extLst>
                <a:ext uri="{FF2B5EF4-FFF2-40B4-BE49-F238E27FC236}">
                  <a16:creationId xmlns:a16="http://schemas.microsoft.com/office/drawing/2014/main" id="{B23E41B1-0DD7-9F2F-8582-DE449F16C7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8" name="Rectángulo 1537">
              <a:extLst>
                <a:ext uri="{FF2B5EF4-FFF2-40B4-BE49-F238E27FC236}">
                  <a16:creationId xmlns:a16="http://schemas.microsoft.com/office/drawing/2014/main" id="{7F06CB58-D35B-B809-7DF3-C3FA395D5F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39" name="Rectángulo 1538">
              <a:extLst>
                <a:ext uri="{FF2B5EF4-FFF2-40B4-BE49-F238E27FC236}">
                  <a16:creationId xmlns:a16="http://schemas.microsoft.com/office/drawing/2014/main" id="{AAAEEA94-C857-C235-AEA7-DD815183B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0" name="Rectángulo 1539">
              <a:extLst>
                <a:ext uri="{FF2B5EF4-FFF2-40B4-BE49-F238E27FC236}">
                  <a16:creationId xmlns:a16="http://schemas.microsoft.com/office/drawing/2014/main" id="{13F75D4C-4FEE-2B13-346D-927B2B34FC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1" name="Rectángulo 1540">
              <a:extLst>
                <a:ext uri="{FF2B5EF4-FFF2-40B4-BE49-F238E27FC236}">
                  <a16:creationId xmlns:a16="http://schemas.microsoft.com/office/drawing/2014/main" id="{6ACC3AF3-5BEF-9462-AE85-E2A34EE5C6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2" name="Rectángulo 1541">
              <a:extLst>
                <a:ext uri="{FF2B5EF4-FFF2-40B4-BE49-F238E27FC236}">
                  <a16:creationId xmlns:a16="http://schemas.microsoft.com/office/drawing/2014/main" id="{310C9C88-93CD-546A-2DC6-C92E300771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3" name="Rectángulo 1542">
              <a:extLst>
                <a:ext uri="{FF2B5EF4-FFF2-40B4-BE49-F238E27FC236}">
                  <a16:creationId xmlns:a16="http://schemas.microsoft.com/office/drawing/2014/main" id="{1F859009-56B9-F1F8-1FD9-1591C7A44F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4" name="Rectángulo 1543">
              <a:extLst>
                <a:ext uri="{FF2B5EF4-FFF2-40B4-BE49-F238E27FC236}">
                  <a16:creationId xmlns:a16="http://schemas.microsoft.com/office/drawing/2014/main" id="{8E9DF42D-3661-755B-AEEE-68D503BFE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5" name="Rectángulo 1544">
              <a:extLst>
                <a:ext uri="{FF2B5EF4-FFF2-40B4-BE49-F238E27FC236}">
                  <a16:creationId xmlns:a16="http://schemas.microsoft.com/office/drawing/2014/main" id="{6B2C44B2-EF7F-1922-A5F9-429AAC4AF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6" name="Rectángulo 1545">
              <a:extLst>
                <a:ext uri="{FF2B5EF4-FFF2-40B4-BE49-F238E27FC236}">
                  <a16:creationId xmlns:a16="http://schemas.microsoft.com/office/drawing/2014/main" id="{CA3692C9-C394-7631-A986-F5C2FCD9E2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7" name="Rectángulo 1546">
              <a:extLst>
                <a:ext uri="{FF2B5EF4-FFF2-40B4-BE49-F238E27FC236}">
                  <a16:creationId xmlns:a16="http://schemas.microsoft.com/office/drawing/2014/main" id="{97287F3C-9585-2A9C-79B9-54ED76BBA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8" name="Rectángulo 1547">
              <a:extLst>
                <a:ext uri="{FF2B5EF4-FFF2-40B4-BE49-F238E27FC236}">
                  <a16:creationId xmlns:a16="http://schemas.microsoft.com/office/drawing/2014/main" id="{96C412D0-7732-EB6D-FAC4-17A39B4B08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49" name="Rectángulo 1548">
              <a:extLst>
                <a:ext uri="{FF2B5EF4-FFF2-40B4-BE49-F238E27FC236}">
                  <a16:creationId xmlns:a16="http://schemas.microsoft.com/office/drawing/2014/main" id="{436C2D26-69B2-F2A1-EF01-6CCE7A3A0D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0" name="Rectángulo 1549">
              <a:extLst>
                <a:ext uri="{FF2B5EF4-FFF2-40B4-BE49-F238E27FC236}">
                  <a16:creationId xmlns:a16="http://schemas.microsoft.com/office/drawing/2014/main" id="{A051FBB4-6553-435E-CD8F-8A0B44E31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1" name="Rectángulo 1550">
              <a:extLst>
                <a:ext uri="{FF2B5EF4-FFF2-40B4-BE49-F238E27FC236}">
                  <a16:creationId xmlns:a16="http://schemas.microsoft.com/office/drawing/2014/main" id="{34A63F42-7E34-00E8-D049-9E6A77D54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2" name="Rectángulo 1551">
              <a:extLst>
                <a:ext uri="{FF2B5EF4-FFF2-40B4-BE49-F238E27FC236}">
                  <a16:creationId xmlns:a16="http://schemas.microsoft.com/office/drawing/2014/main" id="{3D6C48F9-2F07-6DB4-D6D0-C44A7519F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3" name="Rectángulo 1552">
              <a:extLst>
                <a:ext uri="{FF2B5EF4-FFF2-40B4-BE49-F238E27FC236}">
                  <a16:creationId xmlns:a16="http://schemas.microsoft.com/office/drawing/2014/main" id="{44D96EFA-76CC-5870-764C-F528939134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4" name="Rectángulo 1553">
              <a:extLst>
                <a:ext uri="{FF2B5EF4-FFF2-40B4-BE49-F238E27FC236}">
                  <a16:creationId xmlns:a16="http://schemas.microsoft.com/office/drawing/2014/main" id="{26F010D6-7330-7319-D5F0-06000414A6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5" name="Rectángulo 1554">
              <a:extLst>
                <a:ext uri="{FF2B5EF4-FFF2-40B4-BE49-F238E27FC236}">
                  <a16:creationId xmlns:a16="http://schemas.microsoft.com/office/drawing/2014/main" id="{526E31B4-E5B9-18A8-66A5-095CC83401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6" name="Rectángulo 1555">
              <a:extLst>
                <a:ext uri="{FF2B5EF4-FFF2-40B4-BE49-F238E27FC236}">
                  <a16:creationId xmlns:a16="http://schemas.microsoft.com/office/drawing/2014/main" id="{CF7406C1-82E5-11F7-EE93-0CD409FCE8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7" name="Rectángulo 1556">
              <a:extLst>
                <a:ext uri="{FF2B5EF4-FFF2-40B4-BE49-F238E27FC236}">
                  <a16:creationId xmlns:a16="http://schemas.microsoft.com/office/drawing/2014/main" id="{CB6D6926-02E3-AC9E-99A0-7A4E11A940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8" name="Rectángulo 1557">
              <a:extLst>
                <a:ext uri="{FF2B5EF4-FFF2-40B4-BE49-F238E27FC236}">
                  <a16:creationId xmlns:a16="http://schemas.microsoft.com/office/drawing/2014/main" id="{FA37DB08-69DC-4FC7-BB93-5A90418847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59" name="Rectángulo 1558">
              <a:extLst>
                <a:ext uri="{FF2B5EF4-FFF2-40B4-BE49-F238E27FC236}">
                  <a16:creationId xmlns:a16="http://schemas.microsoft.com/office/drawing/2014/main" id="{1563FA97-FFEB-963A-53EA-F3CC06503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0" name="Rectángulo 1559">
              <a:extLst>
                <a:ext uri="{FF2B5EF4-FFF2-40B4-BE49-F238E27FC236}">
                  <a16:creationId xmlns:a16="http://schemas.microsoft.com/office/drawing/2014/main" id="{FD7CABA0-5927-EFDB-AD88-9D2A17C9A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1" name="Rectángulo 1560">
              <a:extLst>
                <a:ext uri="{FF2B5EF4-FFF2-40B4-BE49-F238E27FC236}">
                  <a16:creationId xmlns:a16="http://schemas.microsoft.com/office/drawing/2014/main" id="{F04E32D3-C2DF-E20D-D76A-0C1E452CA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2" name="Rectángulo 1561">
              <a:extLst>
                <a:ext uri="{FF2B5EF4-FFF2-40B4-BE49-F238E27FC236}">
                  <a16:creationId xmlns:a16="http://schemas.microsoft.com/office/drawing/2014/main" id="{E9896C4D-EA36-A632-C36F-2B78EA9851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3" name="Rectángulo 1562">
              <a:extLst>
                <a:ext uri="{FF2B5EF4-FFF2-40B4-BE49-F238E27FC236}">
                  <a16:creationId xmlns:a16="http://schemas.microsoft.com/office/drawing/2014/main" id="{77790446-37B9-3633-890C-7D232C22DC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4" name="Rectángulo 1563">
              <a:extLst>
                <a:ext uri="{FF2B5EF4-FFF2-40B4-BE49-F238E27FC236}">
                  <a16:creationId xmlns:a16="http://schemas.microsoft.com/office/drawing/2014/main" id="{ACBFA31B-E24A-6C01-579E-8DA056519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5" name="Rectángulo 1564">
              <a:extLst>
                <a:ext uri="{FF2B5EF4-FFF2-40B4-BE49-F238E27FC236}">
                  <a16:creationId xmlns:a16="http://schemas.microsoft.com/office/drawing/2014/main" id="{452A89BD-93DF-3BF3-AD7B-A0A121C4C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6" name="Rectángulo 1565">
              <a:extLst>
                <a:ext uri="{FF2B5EF4-FFF2-40B4-BE49-F238E27FC236}">
                  <a16:creationId xmlns:a16="http://schemas.microsoft.com/office/drawing/2014/main" id="{186585CF-52DA-A329-6733-1CF5BA30D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7" name="Rectángulo 1566">
              <a:extLst>
                <a:ext uri="{FF2B5EF4-FFF2-40B4-BE49-F238E27FC236}">
                  <a16:creationId xmlns:a16="http://schemas.microsoft.com/office/drawing/2014/main" id="{698AD39A-A7DF-C1C2-9638-6BC00FE5A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8" name="Rectángulo 1567">
              <a:extLst>
                <a:ext uri="{FF2B5EF4-FFF2-40B4-BE49-F238E27FC236}">
                  <a16:creationId xmlns:a16="http://schemas.microsoft.com/office/drawing/2014/main" id="{C1F6FC51-F036-D346-28ED-077F428D3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69" name="Rectángulo 1568">
              <a:extLst>
                <a:ext uri="{FF2B5EF4-FFF2-40B4-BE49-F238E27FC236}">
                  <a16:creationId xmlns:a16="http://schemas.microsoft.com/office/drawing/2014/main" id="{F308FA72-3F08-5A96-D8D7-975ECF3545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0" name="Rectángulo 1569">
              <a:extLst>
                <a:ext uri="{FF2B5EF4-FFF2-40B4-BE49-F238E27FC236}">
                  <a16:creationId xmlns:a16="http://schemas.microsoft.com/office/drawing/2014/main" id="{0767A362-AC02-1938-D91D-3D1980A8D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1" name="Rectángulo 1570">
              <a:extLst>
                <a:ext uri="{FF2B5EF4-FFF2-40B4-BE49-F238E27FC236}">
                  <a16:creationId xmlns:a16="http://schemas.microsoft.com/office/drawing/2014/main" id="{C6C07B51-CE0F-7AC9-B8FA-18D5872E0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2" name="Rectángulo 1571">
              <a:extLst>
                <a:ext uri="{FF2B5EF4-FFF2-40B4-BE49-F238E27FC236}">
                  <a16:creationId xmlns:a16="http://schemas.microsoft.com/office/drawing/2014/main" id="{237F745F-A991-AA69-6C86-ED41CDC88C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3" name="Rectángulo 1572">
              <a:extLst>
                <a:ext uri="{FF2B5EF4-FFF2-40B4-BE49-F238E27FC236}">
                  <a16:creationId xmlns:a16="http://schemas.microsoft.com/office/drawing/2014/main" id="{684D4C8C-FA55-B5CA-07DA-D8D6045FE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4" name="Rectángulo 1573">
              <a:extLst>
                <a:ext uri="{FF2B5EF4-FFF2-40B4-BE49-F238E27FC236}">
                  <a16:creationId xmlns:a16="http://schemas.microsoft.com/office/drawing/2014/main" id="{AF814EA4-761B-B0EF-DDE6-CAB545F63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5" name="Rectángulo 1574">
              <a:extLst>
                <a:ext uri="{FF2B5EF4-FFF2-40B4-BE49-F238E27FC236}">
                  <a16:creationId xmlns:a16="http://schemas.microsoft.com/office/drawing/2014/main" id="{CB392B77-C857-8760-06B4-F864ACA79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6" name="Rectángulo 1575">
              <a:extLst>
                <a:ext uri="{FF2B5EF4-FFF2-40B4-BE49-F238E27FC236}">
                  <a16:creationId xmlns:a16="http://schemas.microsoft.com/office/drawing/2014/main" id="{DEA4610A-2D14-1D15-5557-F545A2331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7" name="Rectángulo 1576">
              <a:extLst>
                <a:ext uri="{FF2B5EF4-FFF2-40B4-BE49-F238E27FC236}">
                  <a16:creationId xmlns:a16="http://schemas.microsoft.com/office/drawing/2014/main" id="{2715A1AB-1F10-6B5D-BA21-FCD796B1B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8" name="Rectángulo 1577">
              <a:extLst>
                <a:ext uri="{FF2B5EF4-FFF2-40B4-BE49-F238E27FC236}">
                  <a16:creationId xmlns:a16="http://schemas.microsoft.com/office/drawing/2014/main" id="{B320CCC4-2ACA-DE3C-360D-B52DCB819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79" name="Rectángulo 1578">
              <a:extLst>
                <a:ext uri="{FF2B5EF4-FFF2-40B4-BE49-F238E27FC236}">
                  <a16:creationId xmlns:a16="http://schemas.microsoft.com/office/drawing/2014/main" id="{C72598A4-9B1A-B6A1-6581-66F80EF1F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0" name="Rectángulo 1579">
              <a:extLst>
                <a:ext uri="{FF2B5EF4-FFF2-40B4-BE49-F238E27FC236}">
                  <a16:creationId xmlns:a16="http://schemas.microsoft.com/office/drawing/2014/main" id="{D561351A-1F47-D3CF-3A66-DD2E1DE71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1" name="Rectángulo 1580">
              <a:extLst>
                <a:ext uri="{FF2B5EF4-FFF2-40B4-BE49-F238E27FC236}">
                  <a16:creationId xmlns:a16="http://schemas.microsoft.com/office/drawing/2014/main" id="{A47595A6-2C86-5A81-C96C-565C683DE2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2" name="Rectángulo 1581">
              <a:extLst>
                <a:ext uri="{FF2B5EF4-FFF2-40B4-BE49-F238E27FC236}">
                  <a16:creationId xmlns:a16="http://schemas.microsoft.com/office/drawing/2014/main" id="{CFEA2C88-639D-1FA6-8A5D-9DD3AB8538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3" name="Rectángulo 1582">
              <a:extLst>
                <a:ext uri="{FF2B5EF4-FFF2-40B4-BE49-F238E27FC236}">
                  <a16:creationId xmlns:a16="http://schemas.microsoft.com/office/drawing/2014/main" id="{A457D066-82D5-C25F-1C7D-1CD5EFE07D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4" name="Rectángulo 1583">
              <a:extLst>
                <a:ext uri="{FF2B5EF4-FFF2-40B4-BE49-F238E27FC236}">
                  <a16:creationId xmlns:a16="http://schemas.microsoft.com/office/drawing/2014/main" id="{024CC9AE-0B22-AD6B-E48B-B9605F179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5" name="Rectángulo 1584">
              <a:extLst>
                <a:ext uri="{FF2B5EF4-FFF2-40B4-BE49-F238E27FC236}">
                  <a16:creationId xmlns:a16="http://schemas.microsoft.com/office/drawing/2014/main" id="{09DFC989-E546-F865-2EFA-8C2934DE2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6" name="Rectángulo 1585">
              <a:extLst>
                <a:ext uri="{FF2B5EF4-FFF2-40B4-BE49-F238E27FC236}">
                  <a16:creationId xmlns:a16="http://schemas.microsoft.com/office/drawing/2014/main" id="{CC953A62-09DC-2E50-D03A-AF996251C4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7" name="Rectángulo 1586">
              <a:extLst>
                <a:ext uri="{FF2B5EF4-FFF2-40B4-BE49-F238E27FC236}">
                  <a16:creationId xmlns:a16="http://schemas.microsoft.com/office/drawing/2014/main" id="{640242D0-D194-8631-C136-1062DDF8F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8" name="Rectángulo 1587">
              <a:extLst>
                <a:ext uri="{FF2B5EF4-FFF2-40B4-BE49-F238E27FC236}">
                  <a16:creationId xmlns:a16="http://schemas.microsoft.com/office/drawing/2014/main" id="{279F1561-E49F-2256-302F-6C937F8BA9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7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89" name="Rectángulo 1588">
              <a:extLst>
                <a:ext uri="{FF2B5EF4-FFF2-40B4-BE49-F238E27FC236}">
                  <a16:creationId xmlns:a16="http://schemas.microsoft.com/office/drawing/2014/main" id="{CF4C907B-6B56-FC9E-F0B1-56354D04B5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1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0" name="Rectángulo 1589">
              <a:extLst>
                <a:ext uri="{FF2B5EF4-FFF2-40B4-BE49-F238E27FC236}">
                  <a16:creationId xmlns:a16="http://schemas.microsoft.com/office/drawing/2014/main" id="{3EA9BB05-0AEE-D66B-DC3D-7F2A28913C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5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1" name="Rectángulo 1590">
              <a:extLst>
                <a:ext uri="{FF2B5EF4-FFF2-40B4-BE49-F238E27FC236}">
                  <a16:creationId xmlns:a16="http://schemas.microsoft.com/office/drawing/2014/main" id="{09BDD177-070D-5E84-F82F-375DE7E88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9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2" name="Rectángulo 1591">
              <a:extLst>
                <a:ext uri="{FF2B5EF4-FFF2-40B4-BE49-F238E27FC236}">
                  <a16:creationId xmlns:a16="http://schemas.microsoft.com/office/drawing/2014/main" id="{2646E0E6-7B72-FA9F-F5B4-E942F9960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3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3" name="Rectángulo 1592">
              <a:extLst>
                <a:ext uri="{FF2B5EF4-FFF2-40B4-BE49-F238E27FC236}">
                  <a16:creationId xmlns:a16="http://schemas.microsoft.com/office/drawing/2014/main" id="{00F53C8B-4DCB-A7DE-BD1C-F9EE054EDF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4" name="Rectángulo 1593">
              <a:extLst>
                <a:ext uri="{FF2B5EF4-FFF2-40B4-BE49-F238E27FC236}">
                  <a16:creationId xmlns:a16="http://schemas.microsoft.com/office/drawing/2014/main" id="{F489373C-4BA3-2C61-7928-BEB4A2C68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5" name="Rectángulo 1594">
              <a:extLst>
                <a:ext uri="{FF2B5EF4-FFF2-40B4-BE49-F238E27FC236}">
                  <a16:creationId xmlns:a16="http://schemas.microsoft.com/office/drawing/2014/main" id="{1053AA7A-2721-3A40-2BE0-672D5F5D18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6" name="Rectángulo 1595">
              <a:extLst>
                <a:ext uri="{FF2B5EF4-FFF2-40B4-BE49-F238E27FC236}">
                  <a16:creationId xmlns:a16="http://schemas.microsoft.com/office/drawing/2014/main" id="{FBCBFC9E-09D8-6E23-FC2D-D8E5EEE64D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7" name="Rectángulo 1596">
              <a:extLst>
                <a:ext uri="{FF2B5EF4-FFF2-40B4-BE49-F238E27FC236}">
                  <a16:creationId xmlns:a16="http://schemas.microsoft.com/office/drawing/2014/main" id="{8C26A849-9755-492A-5433-6A591D949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8" name="Rectángulo 1597">
              <a:extLst>
                <a:ext uri="{FF2B5EF4-FFF2-40B4-BE49-F238E27FC236}">
                  <a16:creationId xmlns:a16="http://schemas.microsoft.com/office/drawing/2014/main" id="{CE02416D-144A-06C4-9ECB-334BCEEDEE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99" name="Rectángulo 1598">
              <a:extLst>
                <a:ext uri="{FF2B5EF4-FFF2-40B4-BE49-F238E27FC236}">
                  <a16:creationId xmlns:a16="http://schemas.microsoft.com/office/drawing/2014/main" id="{79A9D989-5BE8-E529-6FCF-869B9B3B6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0" name="Rectángulo 1599">
              <a:extLst>
                <a:ext uri="{FF2B5EF4-FFF2-40B4-BE49-F238E27FC236}">
                  <a16:creationId xmlns:a16="http://schemas.microsoft.com/office/drawing/2014/main" id="{13FEF799-F3AF-4976-3404-C46EA2588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18318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1" name="Rectángulo 1600">
              <a:extLst>
                <a:ext uri="{FF2B5EF4-FFF2-40B4-BE49-F238E27FC236}">
                  <a16:creationId xmlns:a16="http://schemas.microsoft.com/office/drawing/2014/main" id="{A8A47985-CE07-4DE9-B18E-C327D447E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2" name="Rectángulo 1601">
              <a:extLst>
                <a:ext uri="{FF2B5EF4-FFF2-40B4-BE49-F238E27FC236}">
                  <a16:creationId xmlns:a16="http://schemas.microsoft.com/office/drawing/2014/main" id="{4EA2639D-C5C4-CA7E-47CB-D2C5BF433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3" name="Rectángulo 1602">
              <a:extLst>
                <a:ext uri="{FF2B5EF4-FFF2-40B4-BE49-F238E27FC236}">
                  <a16:creationId xmlns:a16="http://schemas.microsoft.com/office/drawing/2014/main" id="{045A4C4E-690B-EAE4-3FD7-7534E85D9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4" name="Rectángulo 1603">
              <a:extLst>
                <a:ext uri="{FF2B5EF4-FFF2-40B4-BE49-F238E27FC236}">
                  <a16:creationId xmlns:a16="http://schemas.microsoft.com/office/drawing/2014/main" id="{02461925-C869-56C9-9F9F-664434F96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5" name="Rectángulo 1604">
              <a:extLst>
                <a:ext uri="{FF2B5EF4-FFF2-40B4-BE49-F238E27FC236}">
                  <a16:creationId xmlns:a16="http://schemas.microsoft.com/office/drawing/2014/main" id="{8440E83E-B0C2-BD08-5FAD-DD75C57BF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6" name="Rectángulo 1605">
              <a:extLst>
                <a:ext uri="{FF2B5EF4-FFF2-40B4-BE49-F238E27FC236}">
                  <a16:creationId xmlns:a16="http://schemas.microsoft.com/office/drawing/2014/main" id="{0DF7D6F8-2633-C29D-974B-3B2AB12162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7" name="Rectángulo 1606">
              <a:extLst>
                <a:ext uri="{FF2B5EF4-FFF2-40B4-BE49-F238E27FC236}">
                  <a16:creationId xmlns:a16="http://schemas.microsoft.com/office/drawing/2014/main" id="{E4EE2518-B0CE-46C6-9A07-5EEC48858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8" name="Rectángulo 1607">
              <a:extLst>
                <a:ext uri="{FF2B5EF4-FFF2-40B4-BE49-F238E27FC236}">
                  <a16:creationId xmlns:a16="http://schemas.microsoft.com/office/drawing/2014/main" id="{19AF5719-422C-9E65-0589-13BB0B29C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35075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09" name="Rectángulo 1608">
              <a:extLst>
                <a:ext uri="{FF2B5EF4-FFF2-40B4-BE49-F238E27FC236}">
                  <a16:creationId xmlns:a16="http://schemas.microsoft.com/office/drawing/2014/main" id="{A78BAC9F-397E-2C32-0BD6-A7289CB43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0" name="Rectángulo 1609">
              <a:extLst>
                <a:ext uri="{FF2B5EF4-FFF2-40B4-BE49-F238E27FC236}">
                  <a16:creationId xmlns:a16="http://schemas.microsoft.com/office/drawing/2014/main" id="{E5348720-2772-6972-079E-71408ADDA6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1" name="Rectángulo 1610">
              <a:extLst>
                <a:ext uri="{FF2B5EF4-FFF2-40B4-BE49-F238E27FC236}">
                  <a16:creationId xmlns:a16="http://schemas.microsoft.com/office/drawing/2014/main" id="{B9EADA24-CDDA-D79B-0683-DF494FC83D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2" name="Rectángulo 1611">
              <a:extLst>
                <a:ext uri="{FF2B5EF4-FFF2-40B4-BE49-F238E27FC236}">
                  <a16:creationId xmlns:a16="http://schemas.microsoft.com/office/drawing/2014/main" id="{0B574C14-DB80-C9F5-36E4-35A4FE7A46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3" name="Rectángulo 1612">
              <a:extLst>
                <a:ext uri="{FF2B5EF4-FFF2-40B4-BE49-F238E27FC236}">
                  <a16:creationId xmlns:a16="http://schemas.microsoft.com/office/drawing/2014/main" id="{2C809673-10FD-FACA-267E-1B330382F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4" name="Rectángulo 1613">
              <a:extLst>
                <a:ext uri="{FF2B5EF4-FFF2-40B4-BE49-F238E27FC236}">
                  <a16:creationId xmlns:a16="http://schemas.microsoft.com/office/drawing/2014/main" id="{8BCE6D72-E03F-31F6-4B6E-0BAC0A9C23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5" name="Rectángulo 1614">
              <a:extLst>
                <a:ext uri="{FF2B5EF4-FFF2-40B4-BE49-F238E27FC236}">
                  <a16:creationId xmlns:a16="http://schemas.microsoft.com/office/drawing/2014/main" id="{0D8CC89D-EAFB-181C-99AC-10D376159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6" name="Rectángulo 1615">
              <a:extLst>
                <a:ext uri="{FF2B5EF4-FFF2-40B4-BE49-F238E27FC236}">
                  <a16:creationId xmlns:a16="http://schemas.microsoft.com/office/drawing/2014/main" id="{2184C95E-D972-D17A-4AE9-198204BC34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51241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7" name="Rectángulo 1616">
              <a:extLst>
                <a:ext uri="{FF2B5EF4-FFF2-40B4-BE49-F238E27FC236}">
                  <a16:creationId xmlns:a16="http://schemas.microsoft.com/office/drawing/2014/main" id="{44527B79-5E9D-742B-8037-FD547F422C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8" name="Rectángulo 1617">
              <a:extLst>
                <a:ext uri="{FF2B5EF4-FFF2-40B4-BE49-F238E27FC236}">
                  <a16:creationId xmlns:a16="http://schemas.microsoft.com/office/drawing/2014/main" id="{43C40469-5808-B270-26A5-33A9DD053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19" name="Rectángulo 1618">
              <a:extLst>
                <a:ext uri="{FF2B5EF4-FFF2-40B4-BE49-F238E27FC236}">
                  <a16:creationId xmlns:a16="http://schemas.microsoft.com/office/drawing/2014/main" id="{684DDC3E-0287-EC95-7D2A-70526BF31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0" name="Rectángulo 1619">
              <a:extLst>
                <a:ext uri="{FF2B5EF4-FFF2-40B4-BE49-F238E27FC236}">
                  <a16:creationId xmlns:a16="http://schemas.microsoft.com/office/drawing/2014/main" id="{7DEA56BD-066A-B18C-986D-22C071C72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1" name="Rectángulo 1620">
              <a:extLst>
                <a:ext uri="{FF2B5EF4-FFF2-40B4-BE49-F238E27FC236}">
                  <a16:creationId xmlns:a16="http://schemas.microsoft.com/office/drawing/2014/main" id="{63EBAC11-1790-59FC-4D27-643A386CAF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2" name="Rectángulo 1621">
              <a:extLst>
                <a:ext uri="{FF2B5EF4-FFF2-40B4-BE49-F238E27FC236}">
                  <a16:creationId xmlns:a16="http://schemas.microsoft.com/office/drawing/2014/main" id="{68F2106C-7A4D-55CB-639B-9D0909BD2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3" name="Rectángulo 1622">
              <a:extLst>
                <a:ext uri="{FF2B5EF4-FFF2-40B4-BE49-F238E27FC236}">
                  <a16:creationId xmlns:a16="http://schemas.microsoft.com/office/drawing/2014/main" id="{5EE1818F-3081-7DA7-F745-522CF73A5B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4" name="Rectángulo 1623">
              <a:extLst>
                <a:ext uri="{FF2B5EF4-FFF2-40B4-BE49-F238E27FC236}">
                  <a16:creationId xmlns:a16="http://schemas.microsoft.com/office/drawing/2014/main" id="{DBCD1255-8E73-EA65-E127-F72D6182FB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677498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5" name="Rectángulo 1624">
              <a:extLst>
                <a:ext uri="{FF2B5EF4-FFF2-40B4-BE49-F238E27FC236}">
                  <a16:creationId xmlns:a16="http://schemas.microsoft.com/office/drawing/2014/main" id="{523761EA-D488-4B35-B8C8-5014335C86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6" name="Rectángulo 1625">
              <a:extLst>
                <a:ext uri="{FF2B5EF4-FFF2-40B4-BE49-F238E27FC236}">
                  <a16:creationId xmlns:a16="http://schemas.microsoft.com/office/drawing/2014/main" id="{72EC84FE-33DF-286F-6686-BC8F04F5A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7" name="Rectángulo 1626">
              <a:extLst>
                <a:ext uri="{FF2B5EF4-FFF2-40B4-BE49-F238E27FC236}">
                  <a16:creationId xmlns:a16="http://schemas.microsoft.com/office/drawing/2014/main" id="{37673D3D-1191-A2F2-C144-B14823BFBE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8" name="Rectángulo 1627">
              <a:extLst>
                <a:ext uri="{FF2B5EF4-FFF2-40B4-BE49-F238E27FC236}">
                  <a16:creationId xmlns:a16="http://schemas.microsoft.com/office/drawing/2014/main" id="{B6CEAEB4-CD80-667A-AF61-C194672BE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29" name="Rectángulo 1628">
              <a:extLst>
                <a:ext uri="{FF2B5EF4-FFF2-40B4-BE49-F238E27FC236}">
                  <a16:creationId xmlns:a16="http://schemas.microsoft.com/office/drawing/2014/main" id="{15B56150-5A5E-30C7-B5FE-2483DAB29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0" name="Rectángulo 1629">
              <a:extLst>
                <a:ext uri="{FF2B5EF4-FFF2-40B4-BE49-F238E27FC236}">
                  <a16:creationId xmlns:a16="http://schemas.microsoft.com/office/drawing/2014/main" id="{4C85BFD1-957D-66E6-76E8-4F33C6292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1" name="Rectángulo 1630">
              <a:extLst>
                <a:ext uri="{FF2B5EF4-FFF2-40B4-BE49-F238E27FC236}">
                  <a16:creationId xmlns:a16="http://schemas.microsoft.com/office/drawing/2014/main" id="{204B7617-DE8B-374A-F806-DDAE880C8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2" name="Rectángulo 1631">
              <a:extLst>
                <a:ext uri="{FF2B5EF4-FFF2-40B4-BE49-F238E27FC236}">
                  <a16:creationId xmlns:a16="http://schemas.microsoft.com/office/drawing/2014/main" id="{D2DF6C3C-0BF0-51D9-AD11-498C34914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83916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3" name="Rectángulo 1632">
              <a:extLst>
                <a:ext uri="{FF2B5EF4-FFF2-40B4-BE49-F238E27FC236}">
                  <a16:creationId xmlns:a16="http://schemas.microsoft.com/office/drawing/2014/main" id="{6A6CF8B8-7E81-D869-8336-78440E3B2B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4" name="Rectángulo 1633">
              <a:extLst>
                <a:ext uri="{FF2B5EF4-FFF2-40B4-BE49-F238E27FC236}">
                  <a16:creationId xmlns:a16="http://schemas.microsoft.com/office/drawing/2014/main" id="{1820FE13-F576-8D16-53D7-059F953C0E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5" name="Rectángulo 1634">
              <a:extLst>
                <a:ext uri="{FF2B5EF4-FFF2-40B4-BE49-F238E27FC236}">
                  <a16:creationId xmlns:a16="http://schemas.microsoft.com/office/drawing/2014/main" id="{1D6DE90E-CC71-784F-1884-B782BF2DC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6" name="Rectángulo 1635">
              <a:extLst>
                <a:ext uri="{FF2B5EF4-FFF2-40B4-BE49-F238E27FC236}">
                  <a16:creationId xmlns:a16="http://schemas.microsoft.com/office/drawing/2014/main" id="{979EB5FD-CC3D-18B9-A635-B33F90886E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7" name="Rectángulo 1636">
              <a:extLst>
                <a:ext uri="{FF2B5EF4-FFF2-40B4-BE49-F238E27FC236}">
                  <a16:creationId xmlns:a16="http://schemas.microsoft.com/office/drawing/2014/main" id="{268CE913-5010-0B0F-F57E-E3AABA0BF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8" name="Rectángulo 1637">
              <a:extLst>
                <a:ext uri="{FF2B5EF4-FFF2-40B4-BE49-F238E27FC236}">
                  <a16:creationId xmlns:a16="http://schemas.microsoft.com/office/drawing/2014/main" id="{E9DD5EE2-B05C-876F-D4CF-3744A1ACF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39" name="Rectángulo 1638">
              <a:extLst>
                <a:ext uri="{FF2B5EF4-FFF2-40B4-BE49-F238E27FC236}">
                  <a16:creationId xmlns:a16="http://schemas.microsoft.com/office/drawing/2014/main" id="{CD91309F-0D2A-DA44-54BF-C15834FECD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0" name="Rectángulo 1639">
              <a:extLst>
                <a:ext uri="{FF2B5EF4-FFF2-40B4-BE49-F238E27FC236}">
                  <a16:creationId xmlns:a16="http://schemas.microsoft.com/office/drawing/2014/main" id="{FB8B21D6-E8D5-63F0-CF3A-8443219149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00289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1" name="Rectángulo 1640">
              <a:extLst>
                <a:ext uri="{FF2B5EF4-FFF2-40B4-BE49-F238E27FC236}">
                  <a16:creationId xmlns:a16="http://schemas.microsoft.com/office/drawing/2014/main" id="{8C906A61-B3B3-275C-674B-2B1CD4C89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2" name="Rectángulo 1641">
              <a:extLst>
                <a:ext uri="{FF2B5EF4-FFF2-40B4-BE49-F238E27FC236}">
                  <a16:creationId xmlns:a16="http://schemas.microsoft.com/office/drawing/2014/main" id="{58829AA0-777B-E6AE-4952-DE7F48DBF3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3" name="Rectángulo 1642">
              <a:extLst>
                <a:ext uri="{FF2B5EF4-FFF2-40B4-BE49-F238E27FC236}">
                  <a16:creationId xmlns:a16="http://schemas.microsoft.com/office/drawing/2014/main" id="{A166E2E8-174E-7C1E-1E2F-7CF17D79AB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4" name="Rectángulo 1643">
              <a:extLst>
                <a:ext uri="{FF2B5EF4-FFF2-40B4-BE49-F238E27FC236}">
                  <a16:creationId xmlns:a16="http://schemas.microsoft.com/office/drawing/2014/main" id="{4ED894E5-EE85-0DA1-62EC-E002E2549E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5" name="Rectángulo 1644">
              <a:extLst>
                <a:ext uri="{FF2B5EF4-FFF2-40B4-BE49-F238E27FC236}">
                  <a16:creationId xmlns:a16="http://schemas.microsoft.com/office/drawing/2014/main" id="{58EB94B1-51EC-CBE7-507F-1474D8C6C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6" name="Rectángulo 1645">
              <a:extLst>
                <a:ext uri="{FF2B5EF4-FFF2-40B4-BE49-F238E27FC236}">
                  <a16:creationId xmlns:a16="http://schemas.microsoft.com/office/drawing/2014/main" id="{DC8D3C09-5574-8C9D-B1B9-1C1AAA6F63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7" name="Rectángulo 1646">
              <a:extLst>
                <a:ext uri="{FF2B5EF4-FFF2-40B4-BE49-F238E27FC236}">
                  <a16:creationId xmlns:a16="http://schemas.microsoft.com/office/drawing/2014/main" id="{495349C7-68F1-64DC-FF5F-CD0FC56166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8" name="Rectángulo 1647">
              <a:extLst>
                <a:ext uri="{FF2B5EF4-FFF2-40B4-BE49-F238E27FC236}">
                  <a16:creationId xmlns:a16="http://schemas.microsoft.com/office/drawing/2014/main" id="{EBD9F0C0-3664-9A38-FEB3-F59D4CF696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164559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49" name="Rectángulo 1648">
              <a:extLst>
                <a:ext uri="{FF2B5EF4-FFF2-40B4-BE49-F238E27FC236}">
                  <a16:creationId xmlns:a16="http://schemas.microsoft.com/office/drawing/2014/main" id="{67B98D21-B323-E057-7684-1C0699317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0" name="Rectángulo 1649">
              <a:extLst>
                <a:ext uri="{FF2B5EF4-FFF2-40B4-BE49-F238E27FC236}">
                  <a16:creationId xmlns:a16="http://schemas.microsoft.com/office/drawing/2014/main" id="{7C1D807A-9FF8-753A-FF08-D71F293C9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1" name="Rectángulo 1650">
              <a:extLst>
                <a:ext uri="{FF2B5EF4-FFF2-40B4-BE49-F238E27FC236}">
                  <a16:creationId xmlns:a16="http://schemas.microsoft.com/office/drawing/2014/main" id="{385A52A5-0BC4-A841-6ABB-2E185FE2D2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2" name="Rectángulo 1651">
              <a:extLst>
                <a:ext uri="{FF2B5EF4-FFF2-40B4-BE49-F238E27FC236}">
                  <a16:creationId xmlns:a16="http://schemas.microsoft.com/office/drawing/2014/main" id="{B65BE6D5-FBF2-3498-D62C-D6BAE5771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3" name="Rectángulo 1652">
              <a:extLst>
                <a:ext uri="{FF2B5EF4-FFF2-40B4-BE49-F238E27FC236}">
                  <a16:creationId xmlns:a16="http://schemas.microsoft.com/office/drawing/2014/main" id="{6073D388-84AE-E24F-C750-2D2ABE008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4" name="Rectángulo 1653">
              <a:extLst>
                <a:ext uri="{FF2B5EF4-FFF2-40B4-BE49-F238E27FC236}">
                  <a16:creationId xmlns:a16="http://schemas.microsoft.com/office/drawing/2014/main" id="{0FBE0249-E94D-AE44-402A-54A4A1F8A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5" name="Rectángulo 1654">
              <a:extLst>
                <a:ext uri="{FF2B5EF4-FFF2-40B4-BE49-F238E27FC236}">
                  <a16:creationId xmlns:a16="http://schemas.microsoft.com/office/drawing/2014/main" id="{F4228209-94AC-E90F-C8F0-B02D9D5A3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6" name="Rectángulo 1655">
              <a:extLst>
                <a:ext uri="{FF2B5EF4-FFF2-40B4-BE49-F238E27FC236}">
                  <a16:creationId xmlns:a16="http://schemas.microsoft.com/office/drawing/2014/main" id="{AE32B071-A0D8-C955-AA00-13B45C0015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32964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7" name="Rectángulo 1656">
              <a:extLst>
                <a:ext uri="{FF2B5EF4-FFF2-40B4-BE49-F238E27FC236}">
                  <a16:creationId xmlns:a16="http://schemas.microsoft.com/office/drawing/2014/main" id="{6118FB6F-C593-9F04-FB9F-B395888EF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8" name="Rectángulo 1657">
              <a:extLst>
                <a:ext uri="{FF2B5EF4-FFF2-40B4-BE49-F238E27FC236}">
                  <a16:creationId xmlns:a16="http://schemas.microsoft.com/office/drawing/2014/main" id="{8B360BDE-3C9C-2A0D-911D-2BADC4A145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59" name="Rectángulo 1658">
              <a:extLst>
                <a:ext uri="{FF2B5EF4-FFF2-40B4-BE49-F238E27FC236}">
                  <a16:creationId xmlns:a16="http://schemas.microsoft.com/office/drawing/2014/main" id="{AE4A4618-1E5F-EEBE-74F7-A524EEE9E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0" name="Rectángulo 1659">
              <a:extLst>
                <a:ext uri="{FF2B5EF4-FFF2-40B4-BE49-F238E27FC236}">
                  <a16:creationId xmlns:a16="http://schemas.microsoft.com/office/drawing/2014/main" id="{53EED4AC-0021-1769-736A-9DB06CB880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1" name="Rectángulo 1660">
              <a:extLst>
                <a:ext uri="{FF2B5EF4-FFF2-40B4-BE49-F238E27FC236}">
                  <a16:creationId xmlns:a16="http://schemas.microsoft.com/office/drawing/2014/main" id="{262D416F-E805-7B3E-BAAB-65FAE85C7E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2" name="Rectángulo 1661">
              <a:extLst>
                <a:ext uri="{FF2B5EF4-FFF2-40B4-BE49-F238E27FC236}">
                  <a16:creationId xmlns:a16="http://schemas.microsoft.com/office/drawing/2014/main" id="{59BEE385-FA1A-6E26-E1D9-5DA53CF0A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3" name="Rectángulo 1662">
              <a:extLst>
                <a:ext uri="{FF2B5EF4-FFF2-40B4-BE49-F238E27FC236}">
                  <a16:creationId xmlns:a16="http://schemas.microsoft.com/office/drawing/2014/main" id="{F3D56FB3-ECC0-9F63-EDCE-89959FB76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4" name="Rectángulo 1663">
              <a:extLst>
                <a:ext uri="{FF2B5EF4-FFF2-40B4-BE49-F238E27FC236}">
                  <a16:creationId xmlns:a16="http://schemas.microsoft.com/office/drawing/2014/main" id="{1215FB1A-27D4-96D0-49F9-D9DD2A1ED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49130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5" name="Rectángulo 1664">
              <a:extLst>
                <a:ext uri="{FF2B5EF4-FFF2-40B4-BE49-F238E27FC236}">
                  <a16:creationId xmlns:a16="http://schemas.microsoft.com/office/drawing/2014/main" id="{89468909-DFF4-8965-6A5C-D37175785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6" name="Rectángulo 1665">
              <a:extLst>
                <a:ext uri="{FF2B5EF4-FFF2-40B4-BE49-F238E27FC236}">
                  <a16:creationId xmlns:a16="http://schemas.microsoft.com/office/drawing/2014/main" id="{DCAB1529-9DC9-CF79-3E2C-906E6FCCB4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7" name="Rectángulo 1666">
              <a:extLst>
                <a:ext uri="{FF2B5EF4-FFF2-40B4-BE49-F238E27FC236}">
                  <a16:creationId xmlns:a16="http://schemas.microsoft.com/office/drawing/2014/main" id="{C776691F-182C-5F92-B49E-F7A28B44F1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8" name="Rectángulo 1667">
              <a:extLst>
                <a:ext uri="{FF2B5EF4-FFF2-40B4-BE49-F238E27FC236}">
                  <a16:creationId xmlns:a16="http://schemas.microsoft.com/office/drawing/2014/main" id="{B80C96E3-3A2B-AD91-E49F-C21F78FAB7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69" name="Rectángulo 1668">
              <a:extLst>
                <a:ext uri="{FF2B5EF4-FFF2-40B4-BE49-F238E27FC236}">
                  <a16:creationId xmlns:a16="http://schemas.microsoft.com/office/drawing/2014/main" id="{A14D223F-BD16-D09A-97B4-6B1B98552A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0" name="Rectángulo 1669">
              <a:extLst>
                <a:ext uri="{FF2B5EF4-FFF2-40B4-BE49-F238E27FC236}">
                  <a16:creationId xmlns:a16="http://schemas.microsoft.com/office/drawing/2014/main" id="{1F9C1864-6650-6C78-4BCC-F4C70A4C31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1" name="Rectángulo 1670">
              <a:extLst>
                <a:ext uri="{FF2B5EF4-FFF2-40B4-BE49-F238E27FC236}">
                  <a16:creationId xmlns:a16="http://schemas.microsoft.com/office/drawing/2014/main" id="{32DD2005-39F6-6547-A73B-C6A077748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2" name="Rectángulo 1671">
              <a:extLst>
                <a:ext uri="{FF2B5EF4-FFF2-40B4-BE49-F238E27FC236}">
                  <a16:creationId xmlns:a16="http://schemas.microsoft.com/office/drawing/2014/main" id="{636DA981-FCD1-B8D3-E300-1A86A0FCF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65887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3" name="Rectángulo 1672">
              <a:extLst>
                <a:ext uri="{FF2B5EF4-FFF2-40B4-BE49-F238E27FC236}">
                  <a16:creationId xmlns:a16="http://schemas.microsoft.com/office/drawing/2014/main" id="{CA7AA92B-AE9D-B811-EFE4-2B821F130A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4" name="Rectángulo 1673">
              <a:extLst>
                <a:ext uri="{FF2B5EF4-FFF2-40B4-BE49-F238E27FC236}">
                  <a16:creationId xmlns:a16="http://schemas.microsoft.com/office/drawing/2014/main" id="{AB148B89-7468-DC29-7CFD-4B30BCB5B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5" name="Rectángulo 1674">
              <a:extLst>
                <a:ext uri="{FF2B5EF4-FFF2-40B4-BE49-F238E27FC236}">
                  <a16:creationId xmlns:a16="http://schemas.microsoft.com/office/drawing/2014/main" id="{F0DFABB7-3F01-8568-CD29-2D55F16FB6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6" name="Rectángulo 1675">
              <a:extLst>
                <a:ext uri="{FF2B5EF4-FFF2-40B4-BE49-F238E27FC236}">
                  <a16:creationId xmlns:a16="http://schemas.microsoft.com/office/drawing/2014/main" id="{155BCA65-7F1C-20B7-9484-DE6817CEB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7" name="Rectángulo 1676">
              <a:extLst>
                <a:ext uri="{FF2B5EF4-FFF2-40B4-BE49-F238E27FC236}">
                  <a16:creationId xmlns:a16="http://schemas.microsoft.com/office/drawing/2014/main" id="{00BAE8FE-7F49-56AD-AD36-221A85D0B0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8" name="Rectángulo 1677">
              <a:extLst>
                <a:ext uri="{FF2B5EF4-FFF2-40B4-BE49-F238E27FC236}">
                  <a16:creationId xmlns:a16="http://schemas.microsoft.com/office/drawing/2014/main" id="{D9843DF4-CC9F-A5B6-6F3F-6A7A0DA32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79" name="Rectángulo 1678">
              <a:extLst>
                <a:ext uri="{FF2B5EF4-FFF2-40B4-BE49-F238E27FC236}">
                  <a16:creationId xmlns:a16="http://schemas.microsoft.com/office/drawing/2014/main" id="{2E7D8F70-ED35-0FFA-26BC-55928650C8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0" name="Rectángulo 1679">
              <a:extLst>
                <a:ext uri="{FF2B5EF4-FFF2-40B4-BE49-F238E27FC236}">
                  <a16:creationId xmlns:a16="http://schemas.microsoft.com/office/drawing/2014/main" id="{0B0B5DB8-AE04-7B08-8EC5-833DC10310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820537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1" name="Rectángulo 1680">
              <a:extLst>
                <a:ext uri="{FF2B5EF4-FFF2-40B4-BE49-F238E27FC236}">
                  <a16:creationId xmlns:a16="http://schemas.microsoft.com/office/drawing/2014/main" id="{BE88E8B0-628A-FD65-E762-5AE8AEA3D1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2" name="Rectángulo 1681">
              <a:extLst>
                <a:ext uri="{FF2B5EF4-FFF2-40B4-BE49-F238E27FC236}">
                  <a16:creationId xmlns:a16="http://schemas.microsoft.com/office/drawing/2014/main" id="{313411B3-0214-C9A8-B726-3FE5A4D01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3" name="Rectángulo 1682">
              <a:extLst>
                <a:ext uri="{FF2B5EF4-FFF2-40B4-BE49-F238E27FC236}">
                  <a16:creationId xmlns:a16="http://schemas.microsoft.com/office/drawing/2014/main" id="{8EFA4C0C-668E-1EBB-4C33-328A71D2E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4" name="Rectángulo 1683">
              <a:extLst>
                <a:ext uri="{FF2B5EF4-FFF2-40B4-BE49-F238E27FC236}">
                  <a16:creationId xmlns:a16="http://schemas.microsoft.com/office/drawing/2014/main" id="{3B157582-9AE7-DFD3-26E8-444215605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5" name="Rectángulo 1684">
              <a:extLst>
                <a:ext uri="{FF2B5EF4-FFF2-40B4-BE49-F238E27FC236}">
                  <a16:creationId xmlns:a16="http://schemas.microsoft.com/office/drawing/2014/main" id="{6455775F-A79A-C2D0-CF25-1F0F94B8A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6" name="Rectángulo 1685">
              <a:extLst>
                <a:ext uri="{FF2B5EF4-FFF2-40B4-BE49-F238E27FC236}">
                  <a16:creationId xmlns:a16="http://schemas.microsoft.com/office/drawing/2014/main" id="{D2C34F20-9319-FBE5-A0E7-26EC61BFBF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7" name="Rectángulo 1686">
              <a:extLst>
                <a:ext uri="{FF2B5EF4-FFF2-40B4-BE49-F238E27FC236}">
                  <a16:creationId xmlns:a16="http://schemas.microsoft.com/office/drawing/2014/main" id="{113ACD9D-C02D-CDDF-EB77-D349AA159D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8" name="Rectángulo 1687">
              <a:extLst>
                <a:ext uri="{FF2B5EF4-FFF2-40B4-BE49-F238E27FC236}">
                  <a16:creationId xmlns:a16="http://schemas.microsoft.com/office/drawing/2014/main" id="{104A29E8-CF3D-45A3-558C-940F929856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5985623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89" name="Rectángulo 1688">
              <a:extLst>
                <a:ext uri="{FF2B5EF4-FFF2-40B4-BE49-F238E27FC236}">
                  <a16:creationId xmlns:a16="http://schemas.microsoft.com/office/drawing/2014/main" id="{885F1C6B-CCEF-CAEC-CDEE-93185435DB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0" name="Rectángulo 1689">
              <a:extLst>
                <a:ext uri="{FF2B5EF4-FFF2-40B4-BE49-F238E27FC236}">
                  <a16:creationId xmlns:a16="http://schemas.microsoft.com/office/drawing/2014/main" id="{9457FBD2-1314-A098-51A4-F20727D6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1" name="Rectángulo 1690">
              <a:extLst>
                <a:ext uri="{FF2B5EF4-FFF2-40B4-BE49-F238E27FC236}">
                  <a16:creationId xmlns:a16="http://schemas.microsoft.com/office/drawing/2014/main" id="{A37263FC-BCC3-6F40-0A11-50141E1C5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2" name="Rectángulo 1691">
              <a:extLst>
                <a:ext uri="{FF2B5EF4-FFF2-40B4-BE49-F238E27FC236}">
                  <a16:creationId xmlns:a16="http://schemas.microsoft.com/office/drawing/2014/main" id="{C4EA1EB5-0C32-6316-CF7E-F7103CC21C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50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3" name="Rectángulo 1692">
              <a:extLst>
                <a:ext uri="{FF2B5EF4-FFF2-40B4-BE49-F238E27FC236}">
                  <a16:creationId xmlns:a16="http://schemas.microsoft.com/office/drawing/2014/main" id="{9142E452-AD01-6188-9475-5BC3755EF4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4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4" name="Rectángulo 1693">
              <a:extLst>
                <a:ext uri="{FF2B5EF4-FFF2-40B4-BE49-F238E27FC236}">
                  <a16:creationId xmlns:a16="http://schemas.microsoft.com/office/drawing/2014/main" id="{19DD74DA-4731-20ED-35F3-C4CBBC7F2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8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5" name="Rectángulo 1694">
              <a:extLst>
                <a:ext uri="{FF2B5EF4-FFF2-40B4-BE49-F238E27FC236}">
                  <a16:creationId xmlns:a16="http://schemas.microsoft.com/office/drawing/2014/main" id="{83A112A5-257D-60AA-6BE1-A924EC2E7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2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6" name="Rectángulo 1695">
              <a:extLst>
                <a:ext uri="{FF2B5EF4-FFF2-40B4-BE49-F238E27FC236}">
                  <a16:creationId xmlns:a16="http://schemas.microsoft.com/office/drawing/2014/main" id="{4451877E-1264-5379-800C-78D5265966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6" y="6147285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7" name="Rectángulo 1696">
              <a:extLst>
                <a:ext uri="{FF2B5EF4-FFF2-40B4-BE49-F238E27FC236}">
                  <a16:creationId xmlns:a16="http://schemas.microsoft.com/office/drawing/2014/main" id="{CD3C3A12-97CC-6B60-09DA-9331A24408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694772"/>
              <a:ext cx="153214" cy="168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8" name="Rectángulo 1697">
              <a:extLst>
                <a:ext uri="{FF2B5EF4-FFF2-40B4-BE49-F238E27FC236}">
                  <a16:creationId xmlns:a16="http://schemas.microsoft.com/office/drawing/2014/main" id="{4D33A20D-8156-9FCE-FFB9-B1088B3FE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99" name="Rectángulo 1698">
              <a:extLst>
                <a:ext uri="{FF2B5EF4-FFF2-40B4-BE49-F238E27FC236}">
                  <a16:creationId xmlns:a16="http://schemas.microsoft.com/office/drawing/2014/main" id="{23015084-1791-7D8F-E959-17D5EA0140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0" name="Rectángulo 1699">
              <a:extLst>
                <a:ext uri="{FF2B5EF4-FFF2-40B4-BE49-F238E27FC236}">
                  <a16:creationId xmlns:a16="http://schemas.microsoft.com/office/drawing/2014/main" id="{54FABED4-362C-243E-B590-368162AF6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1" name="Rectángulo 1700">
              <a:extLst>
                <a:ext uri="{FF2B5EF4-FFF2-40B4-BE49-F238E27FC236}">
                  <a16:creationId xmlns:a16="http://schemas.microsoft.com/office/drawing/2014/main" id="{3AD41BA1-7989-7435-54BA-F5D1B08640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2" name="Rectángulo 1701">
              <a:extLst>
                <a:ext uri="{FF2B5EF4-FFF2-40B4-BE49-F238E27FC236}">
                  <a16:creationId xmlns:a16="http://schemas.microsoft.com/office/drawing/2014/main" id="{692D4272-5618-5E50-595C-45FB33BFF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3" name="Rectángulo 1702">
              <a:extLst>
                <a:ext uri="{FF2B5EF4-FFF2-40B4-BE49-F238E27FC236}">
                  <a16:creationId xmlns:a16="http://schemas.microsoft.com/office/drawing/2014/main" id="{BAE410E4-012C-D40A-18BE-600165CDB5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4" name="Rectángulo 1703">
              <a:extLst>
                <a:ext uri="{FF2B5EF4-FFF2-40B4-BE49-F238E27FC236}">
                  <a16:creationId xmlns:a16="http://schemas.microsoft.com/office/drawing/2014/main" id="{F1095C2D-3E00-D408-F58F-CC3C3FA8C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5" name="Rectángulo 1704">
              <a:extLst>
                <a:ext uri="{FF2B5EF4-FFF2-40B4-BE49-F238E27FC236}">
                  <a16:creationId xmlns:a16="http://schemas.microsoft.com/office/drawing/2014/main" id="{4F796C9C-BBFE-64FC-E620-78990E673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6" name="Rectángulo 1705">
              <a:extLst>
                <a:ext uri="{FF2B5EF4-FFF2-40B4-BE49-F238E27FC236}">
                  <a16:creationId xmlns:a16="http://schemas.microsoft.com/office/drawing/2014/main" id="{FBC8A287-9130-749C-D532-84A743093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7" name="Rectángulo 1706">
              <a:extLst>
                <a:ext uri="{FF2B5EF4-FFF2-40B4-BE49-F238E27FC236}">
                  <a16:creationId xmlns:a16="http://schemas.microsoft.com/office/drawing/2014/main" id="{AFF09B16-8DDF-0982-6A81-CAA19972AA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8" name="Rectángulo 1707">
              <a:extLst>
                <a:ext uri="{FF2B5EF4-FFF2-40B4-BE49-F238E27FC236}">
                  <a16:creationId xmlns:a16="http://schemas.microsoft.com/office/drawing/2014/main" id="{E10DD05A-3DE3-E530-1A89-82F59D018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09" name="Rectángulo 1708">
              <a:extLst>
                <a:ext uri="{FF2B5EF4-FFF2-40B4-BE49-F238E27FC236}">
                  <a16:creationId xmlns:a16="http://schemas.microsoft.com/office/drawing/2014/main" id="{BE277E83-9812-CF10-F65D-C8FACA6D21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0" name="Rectángulo 1709">
              <a:extLst>
                <a:ext uri="{FF2B5EF4-FFF2-40B4-BE49-F238E27FC236}">
                  <a16:creationId xmlns:a16="http://schemas.microsoft.com/office/drawing/2014/main" id="{55E32112-5EC5-37DC-F574-B103B5855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1" name="Rectángulo 1710">
              <a:extLst>
                <a:ext uri="{FF2B5EF4-FFF2-40B4-BE49-F238E27FC236}">
                  <a16:creationId xmlns:a16="http://schemas.microsoft.com/office/drawing/2014/main" id="{07FEFA6E-F8B7-70D3-6868-BAE5EBE3C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2" name="Rectángulo 1711">
              <a:extLst>
                <a:ext uri="{FF2B5EF4-FFF2-40B4-BE49-F238E27FC236}">
                  <a16:creationId xmlns:a16="http://schemas.microsoft.com/office/drawing/2014/main" id="{10404C15-B21A-524D-0F95-F0A731C1B2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3" name="Rectángulo 1712">
              <a:extLst>
                <a:ext uri="{FF2B5EF4-FFF2-40B4-BE49-F238E27FC236}">
                  <a16:creationId xmlns:a16="http://schemas.microsoft.com/office/drawing/2014/main" id="{BF18AEF7-1083-E0BA-2774-5F06205985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4" name="Rectángulo 1713">
              <a:extLst>
                <a:ext uri="{FF2B5EF4-FFF2-40B4-BE49-F238E27FC236}">
                  <a16:creationId xmlns:a16="http://schemas.microsoft.com/office/drawing/2014/main" id="{E3E34114-8C4B-B0A3-5890-3850D338E3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5" name="Rectángulo 1714">
              <a:extLst>
                <a:ext uri="{FF2B5EF4-FFF2-40B4-BE49-F238E27FC236}">
                  <a16:creationId xmlns:a16="http://schemas.microsoft.com/office/drawing/2014/main" id="{42815F07-3A40-C03A-BECB-96FCB29623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6" name="Rectángulo 1715">
              <a:extLst>
                <a:ext uri="{FF2B5EF4-FFF2-40B4-BE49-F238E27FC236}">
                  <a16:creationId xmlns:a16="http://schemas.microsoft.com/office/drawing/2014/main" id="{F40FD60A-DFAF-935D-3FF8-86A9FEF60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7" name="Rectángulo 1716">
              <a:extLst>
                <a:ext uri="{FF2B5EF4-FFF2-40B4-BE49-F238E27FC236}">
                  <a16:creationId xmlns:a16="http://schemas.microsoft.com/office/drawing/2014/main" id="{2EA49FE9-8955-DFC1-A3D9-6734C0587E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8" name="Rectángulo 1717">
              <a:extLst>
                <a:ext uri="{FF2B5EF4-FFF2-40B4-BE49-F238E27FC236}">
                  <a16:creationId xmlns:a16="http://schemas.microsoft.com/office/drawing/2014/main" id="{D6BB8F83-E31F-331A-7324-4F7FC1029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19" name="Rectángulo 1718">
              <a:extLst>
                <a:ext uri="{FF2B5EF4-FFF2-40B4-BE49-F238E27FC236}">
                  <a16:creationId xmlns:a16="http://schemas.microsoft.com/office/drawing/2014/main" id="{9071CFB1-6E7B-39D6-4682-943B4C077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0" name="Rectángulo 1719">
              <a:extLst>
                <a:ext uri="{FF2B5EF4-FFF2-40B4-BE49-F238E27FC236}">
                  <a16:creationId xmlns:a16="http://schemas.microsoft.com/office/drawing/2014/main" id="{40C37AF7-E7B1-5B39-3EED-AB134A42A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694772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1" name="Rectángulo 1720">
              <a:extLst>
                <a:ext uri="{FF2B5EF4-FFF2-40B4-BE49-F238E27FC236}">
                  <a16:creationId xmlns:a16="http://schemas.microsoft.com/office/drawing/2014/main" id="{A8F2147D-F483-B283-8E1B-4E85197F7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2" name="Rectángulo 1721">
              <a:extLst>
                <a:ext uri="{FF2B5EF4-FFF2-40B4-BE49-F238E27FC236}">
                  <a16:creationId xmlns:a16="http://schemas.microsoft.com/office/drawing/2014/main" id="{8800D3B9-B224-95DE-4F62-A6A6C28B9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3" name="Rectángulo 1722">
              <a:extLst>
                <a:ext uri="{FF2B5EF4-FFF2-40B4-BE49-F238E27FC236}">
                  <a16:creationId xmlns:a16="http://schemas.microsoft.com/office/drawing/2014/main" id="{9344D327-B2AD-2C5F-8A04-A1CBE9C2C0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4" name="Rectángulo 1723">
              <a:extLst>
                <a:ext uri="{FF2B5EF4-FFF2-40B4-BE49-F238E27FC236}">
                  <a16:creationId xmlns:a16="http://schemas.microsoft.com/office/drawing/2014/main" id="{4D611301-79BF-155F-F56A-4D8790A4C0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5" name="Rectángulo 1724">
              <a:extLst>
                <a:ext uri="{FF2B5EF4-FFF2-40B4-BE49-F238E27FC236}">
                  <a16:creationId xmlns:a16="http://schemas.microsoft.com/office/drawing/2014/main" id="{44D98763-1285-32D9-C717-318C85ACAC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6" name="Rectángulo 1725">
              <a:extLst>
                <a:ext uri="{FF2B5EF4-FFF2-40B4-BE49-F238E27FC236}">
                  <a16:creationId xmlns:a16="http://schemas.microsoft.com/office/drawing/2014/main" id="{983CC1AC-062B-53AD-27D7-51545BE91C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7" name="Rectángulo 1726">
              <a:extLst>
                <a:ext uri="{FF2B5EF4-FFF2-40B4-BE49-F238E27FC236}">
                  <a16:creationId xmlns:a16="http://schemas.microsoft.com/office/drawing/2014/main" id="{2FB4F46E-3608-9E42-68A9-2345F1196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8" name="Rectángulo 1727">
              <a:extLst>
                <a:ext uri="{FF2B5EF4-FFF2-40B4-BE49-F238E27FC236}">
                  <a16:creationId xmlns:a16="http://schemas.microsoft.com/office/drawing/2014/main" id="{602BFB28-40BE-E27D-E014-72CF1CA3B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3856434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29" name="Rectángulo 1728">
              <a:extLst>
                <a:ext uri="{FF2B5EF4-FFF2-40B4-BE49-F238E27FC236}">
                  <a16:creationId xmlns:a16="http://schemas.microsoft.com/office/drawing/2014/main" id="{0AD8A835-5D52-CE12-64C8-EEC8375AD7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52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0" name="Rectángulo 1729">
              <a:extLst>
                <a:ext uri="{FF2B5EF4-FFF2-40B4-BE49-F238E27FC236}">
                  <a16:creationId xmlns:a16="http://schemas.microsoft.com/office/drawing/2014/main" id="{B79C9B24-5F62-709D-9223-9A9CC88EE7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1" name="Rectángulo 1730">
              <a:extLst>
                <a:ext uri="{FF2B5EF4-FFF2-40B4-BE49-F238E27FC236}">
                  <a16:creationId xmlns:a16="http://schemas.microsoft.com/office/drawing/2014/main" id="{96175453-7DA6-C8FB-1F14-9F31F5F98D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395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2" name="Rectángulo 1731">
              <a:extLst>
                <a:ext uri="{FF2B5EF4-FFF2-40B4-BE49-F238E27FC236}">
                  <a16:creationId xmlns:a16="http://schemas.microsoft.com/office/drawing/2014/main" id="{9241D8F2-ADF0-D577-FD91-600F2D3B8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7166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3" name="Rectángulo 1732">
              <a:extLst>
                <a:ext uri="{FF2B5EF4-FFF2-40B4-BE49-F238E27FC236}">
                  <a16:creationId xmlns:a16="http://schemas.microsoft.com/office/drawing/2014/main" id="{087ADC7D-A739-CD9C-D520-D2BA7021BB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0380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4" name="Rectángulo 1733">
              <a:extLst>
                <a:ext uri="{FF2B5EF4-FFF2-40B4-BE49-F238E27FC236}">
                  <a16:creationId xmlns:a16="http://schemas.microsoft.com/office/drawing/2014/main" id="{07572BE7-287E-AA07-E7F4-0DEAECA5E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594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5" name="Rectángulo 1734">
              <a:extLst>
                <a:ext uri="{FF2B5EF4-FFF2-40B4-BE49-F238E27FC236}">
                  <a16:creationId xmlns:a16="http://schemas.microsoft.com/office/drawing/2014/main" id="{163DC604-E7E7-3C24-4ED5-6D34E55421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808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6" name="Rectángulo 1735">
              <a:extLst>
                <a:ext uri="{FF2B5EF4-FFF2-40B4-BE49-F238E27FC236}">
                  <a16:creationId xmlns:a16="http://schemas.microsoft.com/office/drawing/2014/main" id="{E568491D-0FD9-F881-579C-9005A37397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022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7" name="Rectángulo 1736">
              <a:extLst>
                <a:ext uri="{FF2B5EF4-FFF2-40B4-BE49-F238E27FC236}">
                  <a16:creationId xmlns:a16="http://schemas.microsoft.com/office/drawing/2014/main" id="{5BDBE16A-26B6-9C92-19E0-07B2158C3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680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8" name="Rectángulo 1737">
              <a:extLst>
                <a:ext uri="{FF2B5EF4-FFF2-40B4-BE49-F238E27FC236}">
                  <a16:creationId xmlns:a16="http://schemas.microsoft.com/office/drawing/2014/main" id="{3E168FD3-AF39-07EA-D753-3D011A68C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002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39" name="Rectángulo 1738">
              <a:extLst>
                <a:ext uri="{FF2B5EF4-FFF2-40B4-BE49-F238E27FC236}">
                  <a16:creationId xmlns:a16="http://schemas.microsoft.com/office/drawing/2014/main" id="{E3C63A9B-F69F-CBAD-35DF-279ABA2AE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323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0" name="Rectángulo 1739">
              <a:extLst>
                <a:ext uri="{FF2B5EF4-FFF2-40B4-BE49-F238E27FC236}">
                  <a16:creationId xmlns:a16="http://schemas.microsoft.com/office/drawing/2014/main" id="{00BE7C91-BC17-7906-C5D4-D8D648A6EA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6449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1" name="Rectángulo 1740">
              <a:extLst>
                <a:ext uri="{FF2B5EF4-FFF2-40B4-BE49-F238E27FC236}">
                  <a16:creationId xmlns:a16="http://schemas.microsoft.com/office/drawing/2014/main" id="{C7858923-FCCB-91A5-1D67-AE6E64406C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663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2" name="Rectángulo 1741">
              <a:extLst>
                <a:ext uri="{FF2B5EF4-FFF2-40B4-BE49-F238E27FC236}">
                  <a16:creationId xmlns:a16="http://schemas.microsoft.com/office/drawing/2014/main" id="{F816B200-3BF2-935E-AA31-155101671A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2877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3" name="Rectángulo 1742">
              <a:extLst>
                <a:ext uri="{FF2B5EF4-FFF2-40B4-BE49-F238E27FC236}">
                  <a16:creationId xmlns:a16="http://schemas.microsoft.com/office/drawing/2014/main" id="{4EA12955-D3B1-E2EA-A4BB-549469E67D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6091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44" name="Rectángulo 1743">
              <a:extLst>
                <a:ext uri="{FF2B5EF4-FFF2-40B4-BE49-F238E27FC236}">
                  <a16:creationId xmlns:a16="http://schemas.microsoft.com/office/drawing/2014/main" id="{17E9F2E4-7272-A8B6-83E6-52697F9F8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9305" y="4021520"/>
              <a:ext cx="153214" cy="1685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745" name="Cerrar corchete 1744">
            <a:extLst>
              <a:ext uri="{FF2B5EF4-FFF2-40B4-BE49-F238E27FC236}">
                <a16:creationId xmlns:a16="http://schemas.microsoft.com/office/drawing/2014/main" id="{62C0070A-CBE7-FEFF-7B6D-053DDD0B5B1A}"/>
              </a:ext>
            </a:extLst>
          </p:cNvPr>
          <p:cNvSpPr/>
          <p:nvPr/>
        </p:nvSpPr>
        <p:spPr>
          <a:xfrm>
            <a:off x="6112833" y="2331623"/>
            <a:ext cx="249960" cy="3921477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6" name="CuadroTexto 1745">
            <a:extLst>
              <a:ext uri="{FF2B5EF4-FFF2-40B4-BE49-F238E27FC236}">
                <a16:creationId xmlns:a16="http://schemas.microsoft.com/office/drawing/2014/main" id="{97C4EFD4-C9F1-0DFD-8991-E8E2089171DC}"/>
              </a:ext>
            </a:extLst>
          </p:cNvPr>
          <p:cNvSpPr txBox="1"/>
          <p:nvPr/>
        </p:nvSpPr>
        <p:spPr>
          <a:xfrm>
            <a:off x="6606696" y="2273820"/>
            <a:ext cx="4909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Una capa convolucional tiene </a:t>
            </a:r>
            <a:r>
              <a:rPr lang="es-ES" dirty="0">
                <a:solidFill>
                  <a:srgbClr val="FFFF00"/>
                </a:solidFill>
              </a:rPr>
              <a:t>n</a:t>
            </a:r>
            <a:r>
              <a:rPr lang="es-ES" dirty="0">
                <a:solidFill>
                  <a:schemeClr val="bg1"/>
                </a:solidFill>
              </a:rPr>
              <a:t> subcapas  llamadas </a:t>
            </a:r>
            <a:r>
              <a:rPr lang="es-ES" b="1" dirty="0">
                <a:solidFill>
                  <a:srgbClr val="FFFF00"/>
                </a:solidFill>
              </a:rPr>
              <a:t>filtros 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b="1" dirty="0">
                <a:solidFill>
                  <a:srgbClr val="FFFF00"/>
                </a:solidFill>
              </a:rPr>
              <a:t>n es </a:t>
            </a:r>
            <a:r>
              <a:rPr lang="es-ES" b="1" dirty="0" err="1">
                <a:solidFill>
                  <a:srgbClr val="FFFF00"/>
                </a:solidFill>
              </a:rPr>
              <a:t>hiperparámetro</a:t>
            </a:r>
            <a:r>
              <a:rPr lang="es-ES" dirty="0">
                <a:solidFill>
                  <a:schemeClr val="bg1"/>
                </a:solidFill>
              </a:rPr>
              <a:t>). Un filtro es como una nueva imagen obtenida de la original al aplicarle una transformación (neuronal) a grupos de píxeles.  </a:t>
            </a:r>
            <a:r>
              <a:rPr lang="es-ES" b="1" dirty="0">
                <a:solidFill>
                  <a:schemeClr val="bg1"/>
                </a:solidFill>
              </a:rPr>
              <a:t>Los pesos de una capa filtro son los mismos para todas las neuronas de dicha capa </a:t>
            </a:r>
          </a:p>
        </p:txBody>
      </p:sp>
      <p:sp>
        <p:nvSpPr>
          <p:cNvPr id="1750" name="CuadroTexto 1749">
            <a:extLst>
              <a:ext uri="{FF2B5EF4-FFF2-40B4-BE49-F238E27FC236}">
                <a16:creationId xmlns:a16="http://schemas.microsoft.com/office/drawing/2014/main" id="{2C3FED0A-86E1-2A6C-AFC8-7085E074E0BB}"/>
              </a:ext>
            </a:extLst>
          </p:cNvPr>
          <p:cNvSpPr txBox="1"/>
          <p:nvPr/>
        </p:nvSpPr>
        <p:spPr>
          <a:xfrm>
            <a:off x="6685119" y="4610049"/>
            <a:ext cx="49117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Los </a:t>
            </a:r>
            <a:r>
              <a:rPr lang="es-ES" dirty="0" err="1">
                <a:solidFill>
                  <a:schemeClr val="bg1"/>
                </a:solidFill>
              </a:rPr>
              <a:t>kernel</a:t>
            </a:r>
            <a:r>
              <a:rPr lang="es-ES" dirty="0">
                <a:solidFill>
                  <a:schemeClr val="bg1"/>
                </a:solidFill>
              </a:rPr>
              <a:t> no tienen porque ser contiguos ni no solaparse, al desplazamiento entre grupos se le llama </a:t>
            </a:r>
            <a:r>
              <a:rPr lang="es-ES" b="1" dirty="0" err="1">
                <a:solidFill>
                  <a:srgbClr val="FFFF00"/>
                </a:solidFill>
              </a:rPr>
              <a:t>stride</a:t>
            </a:r>
            <a:r>
              <a:rPr lang="es-ES" b="1" dirty="0">
                <a:solidFill>
                  <a:srgbClr val="FFFF00"/>
                </a:solidFill>
              </a:rPr>
              <a:t> ( y sí, es otro </a:t>
            </a:r>
            <a:r>
              <a:rPr lang="es-ES" b="1" dirty="0" err="1">
                <a:solidFill>
                  <a:srgbClr val="FFFF00"/>
                </a:solidFill>
              </a:rPr>
              <a:t>hiperparámetro</a:t>
            </a:r>
            <a:r>
              <a:rPr lang="es-ES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752" name="CuadroTexto 1751">
            <a:extLst>
              <a:ext uri="{FF2B5EF4-FFF2-40B4-BE49-F238E27FC236}">
                <a16:creationId xmlns:a16="http://schemas.microsoft.com/office/drawing/2014/main" id="{5135C1B2-7725-43C9-C30D-6886D76939AB}"/>
              </a:ext>
            </a:extLst>
          </p:cNvPr>
          <p:cNvSpPr txBox="1"/>
          <p:nvPr/>
        </p:nvSpPr>
        <p:spPr>
          <a:xfrm>
            <a:off x="6666958" y="3749407"/>
            <a:ext cx="49117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 la agrupación de píxeles se le llama </a:t>
            </a:r>
            <a:r>
              <a:rPr lang="es-ES" b="1" dirty="0" err="1">
                <a:solidFill>
                  <a:srgbClr val="FFFF00"/>
                </a:solidFill>
              </a:rPr>
              <a:t>kernel</a:t>
            </a:r>
            <a:r>
              <a:rPr lang="es-ES" b="1" dirty="0">
                <a:solidFill>
                  <a:srgbClr val="FFFF00"/>
                </a:solidFill>
              </a:rPr>
              <a:t>, su tamaño es un </a:t>
            </a:r>
            <a:r>
              <a:rPr lang="es-ES" b="1" dirty="0" err="1">
                <a:solidFill>
                  <a:srgbClr val="FFFF00"/>
                </a:solidFill>
              </a:rPr>
              <a:t>hiperparámetro</a:t>
            </a:r>
            <a:r>
              <a:rPr lang="es-ES" b="1" dirty="0">
                <a:solidFill>
                  <a:srgbClr val="FFFF00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y es el mismo para todos los filtros de una misma capa</a:t>
            </a:r>
          </a:p>
        </p:txBody>
      </p:sp>
      <p:sp>
        <p:nvSpPr>
          <p:cNvPr id="1753" name="Rectángulo 1752">
            <a:extLst>
              <a:ext uri="{FF2B5EF4-FFF2-40B4-BE49-F238E27FC236}">
                <a16:creationId xmlns:a16="http://schemas.microsoft.com/office/drawing/2014/main" id="{1F9424C6-6BBD-83EC-E779-D4C861BBD610}"/>
              </a:ext>
            </a:extLst>
          </p:cNvPr>
          <p:cNvSpPr/>
          <p:nvPr/>
        </p:nvSpPr>
        <p:spPr>
          <a:xfrm>
            <a:off x="572197" y="3581024"/>
            <a:ext cx="459642" cy="495258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755" name="Conector recto 1754">
            <a:extLst>
              <a:ext uri="{FF2B5EF4-FFF2-40B4-BE49-F238E27FC236}">
                <a16:creationId xmlns:a16="http://schemas.microsoft.com/office/drawing/2014/main" id="{D3554897-0020-5C1C-5B17-2BF9CF49B625}"/>
              </a:ext>
            </a:extLst>
          </p:cNvPr>
          <p:cNvCxnSpPr>
            <a:cxnSpLocks/>
            <a:endCxn id="1182" idx="0"/>
          </p:cNvCxnSpPr>
          <p:nvPr/>
        </p:nvCxnSpPr>
        <p:spPr>
          <a:xfrm flipV="1">
            <a:off x="572199" y="2276875"/>
            <a:ext cx="3670787" cy="1313550"/>
          </a:xfrm>
          <a:prstGeom prst="line">
            <a:avLst/>
          </a:prstGeom>
          <a:solidFill>
            <a:srgbClr val="E2F0D9">
              <a:alpha val="23529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59" name="Conector recto 1758">
            <a:extLst>
              <a:ext uri="{FF2B5EF4-FFF2-40B4-BE49-F238E27FC236}">
                <a16:creationId xmlns:a16="http://schemas.microsoft.com/office/drawing/2014/main" id="{292C2301-8994-6C3B-1344-D5692D187F34}"/>
              </a:ext>
            </a:extLst>
          </p:cNvPr>
          <p:cNvCxnSpPr>
            <a:cxnSpLocks/>
            <a:endCxn id="1190" idx="0"/>
          </p:cNvCxnSpPr>
          <p:nvPr/>
        </p:nvCxnSpPr>
        <p:spPr>
          <a:xfrm flipV="1">
            <a:off x="1028713" y="2382949"/>
            <a:ext cx="3214273" cy="1685140"/>
          </a:xfrm>
          <a:prstGeom prst="line">
            <a:avLst/>
          </a:prstGeom>
          <a:solidFill>
            <a:srgbClr val="E2F0D9">
              <a:alpha val="23529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64" name="CuadroTexto 1763">
            <a:extLst>
              <a:ext uri="{FF2B5EF4-FFF2-40B4-BE49-F238E27FC236}">
                <a16:creationId xmlns:a16="http://schemas.microsoft.com/office/drawing/2014/main" id="{675CDA73-A963-8866-A8DD-3809E230E221}"/>
              </a:ext>
            </a:extLst>
          </p:cNvPr>
          <p:cNvSpPr txBox="1"/>
          <p:nvPr/>
        </p:nvSpPr>
        <p:spPr>
          <a:xfrm>
            <a:off x="2107910" y="1931402"/>
            <a:ext cx="370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Output = </a:t>
            </a:r>
            <a:r>
              <a:rPr lang="es-ES" dirty="0" err="1">
                <a:solidFill>
                  <a:schemeClr val="bg1"/>
                </a:solidFill>
              </a:rPr>
              <a:t>Factivación</a:t>
            </a:r>
            <a:r>
              <a:rPr lang="es-ES" dirty="0">
                <a:solidFill>
                  <a:schemeClr val="bg1"/>
                </a:solidFill>
              </a:rPr>
              <a:t>(w</a:t>
            </a:r>
            <a:r>
              <a:rPr lang="es-ES" baseline="30000" dirty="0">
                <a:solidFill>
                  <a:schemeClr val="bg1"/>
                </a:solidFill>
              </a:rPr>
              <a:t>1</a:t>
            </a:r>
            <a:r>
              <a:rPr lang="es-ES" baseline="-25000" dirty="0">
                <a:solidFill>
                  <a:schemeClr val="bg1"/>
                </a:solidFill>
              </a:rPr>
              <a:t>1</a:t>
            </a:r>
            <a:r>
              <a:rPr lang="es-ES" dirty="0">
                <a:solidFill>
                  <a:schemeClr val="bg1"/>
                </a:solidFill>
              </a:rPr>
              <a:t>*P1 + …+ w</a:t>
            </a:r>
            <a:r>
              <a:rPr lang="es-ES" baseline="30000" dirty="0">
                <a:solidFill>
                  <a:schemeClr val="bg1"/>
                </a:solidFill>
              </a:rPr>
              <a:t>1</a:t>
            </a:r>
            <a:r>
              <a:rPr lang="es-ES" baseline="-25000" dirty="0">
                <a:solidFill>
                  <a:schemeClr val="bg1"/>
                </a:solidFill>
              </a:rPr>
              <a:t>9</a:t>
            </a:r>
            <a:r>
              <a:rPr lang="es-ES" dirty="0">
                <a:solidFill>
                  <a:schemeClr val="bg1"/>
                </a:solidFill>
              </a:rPr>
              <a:t>*P9)</a:t>
            </a:r>
          </a:p>
        </p:txBody>
      </p:sp>
      <p:sp>
        <p:nvSpPr>
          <p:cNvPr id="1769" name="Rectángulo 1768">
            <a:extLst>
              <a:ext uri="{FF2B5EF4-FFF2-40B4-BE49-F238E27FC236}">
                <a16:creationId xmlns:a16="http://schemas.microsoft.com/office/drawing/2014/main" id="{47514D40-C085-4BF9-9B8D-E0A8C663625D}"/>
              </a:ext>
            </a:extLst>
          </p:cNvPr>
          <p:cNvSpPr/>
          <p:nvPr/>
        </p:nvSpPr>
        <p:spPr>
          <a:xfrm>
            <a:off x="191635" y="6280563"/>
            <a:ext cx="459642" cy="495258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cxnSp>
        <p:nvCxnSpPr>
          <p:cNvPr id="1770" name="Conector recto 1769">
            <a:extLst>
              <a:ext uri="{FF2B5EF4-FFF2-40B4-BE49-F238E27FC236}">
                <a16:creationId xmlns:a16="http://schemas.microsoft.com/office/drawing/2014/main" id="{E978AC30-659B-A833-3B4E-EC914BA43DF6}"/>
              </a:ext>
            </a:extLst>
          </p:cNvPr>
          <p:cNvCxnSpPr>
            <a:cxnSpLocks/>
            <a:endCxn id="1697" idx="0"/>
          </p:cNvCxnSpPr>
          <p:nvPr/>
        </p:nvCxnSpPr>
        <p:spPr>
          <a:xfrm>
            <a:off x="930863" y="3574592"/>
            <a:ext cx="3305795" cy="980064"/>
          </a:xfrm>
          <a:prstGeom prst="line">
            <a:avLst/>
          </a:prstGeom>
          <a:solidFill>
            <a:srgbClr val="E2F0D9">
              <a:alpha val="23529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4" name="Conector recto 1773">
            <a:extLst>
              <a:ext uri="{FF2B5EF4-FFF2-40B4-BE49-F238E27FC236}">
                <a16:creationId xmlns:a16="http://schemas.microsoft.com/office/drawing/2014/main" id="{EC7E6238-F9AE-5C72-D044-8E4FECC4F478}"/>
              </a:ext>
            </a:extLst>
          </p:cNvPr>
          <p:cNvCxnSpPr>
            <a:cxnSpLocks/>
            <a:stCxn id="1753" idx="2"/>
            <a:endCxn id="1697" idx="2"/>
          </p:cNvCxnSpPr>
          <p:nvPr/>
        </p:nvCxnSpPr>
        <p:spPr>
          <a:xfrm>
            <a:off x="802018" y="4076282"/>
            <a:ext cx="3434640" cy="588942"/>
          </a:xfrm>
          <a:prstGeom prst="line">
            <a:avLst/>
          </a:prstGeom>
          <a:solidFill>
            <a:srgbClr val="E2F0D9">
              <a:alpha val="23529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77" name="CuadroTexto 1776">
            <a:extLst>
              <a:ext uri="{FF2B5EF4-FFF2-40B4-BE49-F238E27FC236}">
                <a16:creationId xmlns:a16="http://schemas.microsoft.com/office/drawing/2014/main" id="{A391E788-F432-6832-3A33-38ABAE69DA34}"/>
              </a:ext>
            </a:extLst>
          </p:cNvPr>
          <p:cNvSpPr txBox="1"/>
          <p:nvPr/>
        </p:nvSpPr>
        <p:spPr>
          <a:xfrm>
            <a:off x="3362819" y="4049090"/>
            <a:ext cx="324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Output = </a:t>
            </a:r>
            <a:r>
              <a:rPr lang="es-ES" dirty="0" err="1">
                <a:solidFill>
                  <a:schemeClr val="bg1"/>
                </a:solidFill>
              </a:rPr>
              <a:t>Fact</a:t>
            </a:r>
            <a:r>
              <a:rPr lang="es-ES" dirty="0">
                <a:solidFill>
                  <a:schemeClr val="bg1"/>
                </a:solidFill>
              </a:rPr>
              <a:t>(w</a:t>
            </a:r>
            <a:r>
              <a:rPr lang="es-ES" baseline="30000" dirty="0">
                <a:solidFill>
                  <a:schemeClr val="bg1"/>
                </a:solidFill>
              </a:rPr>
              <a:t>n</a:t>
            </a:r>
            <a:r>
              <a:rPr lang="es-ES" baseline="-25000" dirty="0">
                <a:solidFill>
                  <a:schemeClr val="bg1"/>
                </a:solidFill>
              </a:rPr>
              <a:t>1</a:t>
            </a:r>
            <a:r>
              <a:rPr lang="es-ES" dirty="0">
                <a:solidFill>
                  <a:schemeClr val="bg1"/>
                </a:solidFill>
              </a:rPr>
              <a:t>*P1 + …+ w</a:t>
            </a:r>
            <a:r>
              <a:rPr lang="es-ES" baseline="30000" dirty="0">
                <a:solidFill>
                  <a:schemeClr val="bg1"/>
                </a:solidFill>
              </a:rPr>
              <a:t>n</a:t>
            </a:r>
            <a:r>
              <a:rPr lang="es-ES" baseline="-25000" dirty="0">
                <a:solidFill>
                  <a:schemeClr val="bg1"/>
                </a:solidFill>
              </a:rPr>
              <a:t>9</a:t>
            </a:r>
            <a:r>
              <a:rPr lang="es-ES" dirty="0">
                <a:solidFill>
                  <a:schemeClr val="bg1"/>
                </a:solidFill>
              </a:rPr>
              <a:t>*P9)</a:t>
            </a:r>
          </a:p>
        </p:txBody>
      </p:sp>
      <p:cxnSp>
        <p:nvCxnSpPr>
          <p:cNvPr id="1779" name="Conector curvado 1778">
            <a:extLst>
              <a:ext uri="{FF2B5EF4-FFF2-40B4-BE49-F238E27FC236}">
                <a16:creationId xmlns:a16="http://schemas.microsoft.com/office/drawing/2014/main" id="{B5B3C5F4-1B64-53FC-0F2E-99D3827B0169}"/>
              </a:ext>
            </a:extLst>
          </p:cNvPr>
          <p:cNvCxnSpPr>
            <a:cxnSpLocks/>
            <a:endCxn id="1182" idx="1"/>
          </p:cNvCxnSpPr>
          <p:nvPr/>
        </p:nvCxnSpPr>
        <p:spPr>
          <a:xfrm>
            <a:off x="2617177" y="2195661"/>
            <a:ext cx="1570517" cy="1364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2" name="Conector curvado 1781">
            <a:extLst>
              <a:ext uri="{FF2B5EF4-FFF2-40B4-BE49-F238E27FC236}">
                <a16:creationId xmlns:a16="http://schemas.microsoft.com/office/drawing/2014/main" id="{82FF90A7-C3DA-B61A-14BE-2889E72673F8}"/>
              </a:ext>
            </a:extLst>
          </p:cNvPr>
          <p:cNvCxnSpPr>
            <a:cxnSpLocks/>
            <a:endCxn id="1697" idx="0"/>
          </p:cNvCxnSpPr>
          <p:nvPr/>
        </p:nvCxnSpPr>
        <p:spPr>
          <a:xfrm>
            <a:off x="3842359" y="4330658"/>
            <a:ext cx="394299" cy="2239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6" name="CuadroTexto 1785">
            <a:extLst>
              <a:ext uri="{FF2B5EF4-FFF2-40B4-BE49-F238E27FC236}">
                <a16:creationId xmlns:a16="http://schemas.microsoft.com/office/drawing/2014/main" id="{7F50D53C-FF6D-9E04-78CD-BCE5111CCA08}"/>
              </a:ext>
            </a:extLst>
          </p:cNvPr>
          <p:cNvSpPr txBox="1"/>
          <p:nvPr/>
        </p:nvSpPr>
        <p:spPr>
          <a:xfrm>
            <a:off x="764076" y="6374303"/>
            <a:ext cx="1588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Kernel</a:t>
            </a:r>
            <a:r>
              <a:rPr lang="es-ES" b="1" dirty="0">
                <a:solidFill>
                  <a:schemeClr val="bg1"/>
                </a:solidFill>
              </a:rPr>
              <a:t> de 3x3</a:t>
            </a:r>
          </a:p>
        </p:txBody>
      </p:sp>
      <p:sp>
        <p:nvSpPr>
          <p:cNvPr id="1787" name="Rectángulo 1786">
            <a:extLst>
              <a:ext uri="{FF2B5EF4-FFF2-40B4-BE49-F238E27FC236}">
                <a16:creationId xmlns:a16="http://schemas.microsoft.com/office/drawing/2014/main" id="{0F90B43E-299D-E9D8-3F8B-11BC11BC2F30}"/>
              </a:ext>
            </a:extLst>
          </p:cNvPr>
          <p:cNvSpPr/>
          <p:nvPr/>
        </p:nvSpPr>
        <p:spPr>
          <a:xfrm>
            <a:off x="1031841" y="4405004"/>
            <a:ext cx="459642" cy="495258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788" name="Rectángulo 1787">
            <a:extLst>
              <a:ext uri="{FF2B5EF4-FFF2-40B4-BE49-F238E27FC236}">
                <a16:creationId xmlns:a16="http://schemas.microsoft.com/office/drawing/2014/main" id="{D16145C7-E38F-04D6-CD87-D46A45FAB94A}"/>
              </a:ext>
            </a:extLst>
          </p:cNvPr>
          <p:cNvSpPr/>
          <p:nvPr/>
        </p:nvSpPr>
        <p:spPr>
          <a:xfrm>
            <a:off x="1326894" y="4402051"/>
            <a:ext cx="459642" cy="495258"/>
          </a:xfrm>
          <a:prstGeom prst="rect">
            <a:avLst/>
          </a:prstGeom>
          <a:solidFill>
            <a:srgbClr val="7030A0">
              <a:alpha val="23529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789" name="Rectángulo 1788">
            <a:extLst>
              <a:ext uri="{FF2B5EF4-FFF2-40B4-BE49-F238E27FC236}">
                <a16:creationId xmlns:a16="http://schemas.microsoft.com/office/drawing/2014/main" id="{92371879-F4F8-A230-AFAD-0C83EAB604CC}"/>
              </a:ext>
            </a:extLst>
          </p:cNvPr>
          <p:cNvSpPr/>
          <p:nvPr/>
        </p:nvSpPr>
        <p:spPr>
          <a:xfrm>
            <a:off x="2355687" y="6276433"/>
            <a:ext cx="459642" cy="495258"/>
          </a:xfrm>
          <a:prstGeom prst="rect">
            <a:avLst/>
          </a:prstGeom>
          <a:solidFill>
            <a:srgbClr val="E2F0D9">
              <a:alpha val="23529"/>
            </a:srgb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790" name="Rectángulo 1789">
            <a:extLst>
              <a:ext uri="{FF2B5EF4-FFF2-40B4-BE49-F238E27FC236}">
                <a16:creationId xmlns:a16="http://schemas.microsoft.com/office/drawing/2014/main" id="{5A7CBC7D-B401-D615-5229-FC4BBFF2A36D}"/>
              </a:ext>
            </a:extLst>
          </p:cNvPr>
          <p:cNvSpPr/>
          <p:nvPr/>
        </p:nvSpPr>
        <p:spPr>
          <a:xfrm>
            <a:off x="2650740" y="6273480"/>
            <a:ext cx="459642" cy="495258"/>
          </a:xfrm>
          <a:prstGeom prst="rect">
            <a:avLst/>
          </a:prstGeom>
          <a:solidFill>
            <a:srgbClr val="7030A0">
              <a:alpha val="23529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1791" name="CuadroTexto 1790">
            <a:extLst>
              <a:ext uri="{FF2B5EF4-FFF2-40B4-BE49-F238E27FC236}">
                <a16:creationId xmlns:a16="http://schemas.microsoft.com/office/drawing/2014/main" id="{1217797D-93B6-8687-D7D0-79C20560E0C9}"/>
              </a:ext>
            </a:extLst>
          </p:cNvPr>
          <p:cNvSpPr txBox="1"/>
          <p:nvPr/>
        </p:nvSpPr>
        <p:spPr>
          <a:xfrm>
            <a:off x="3153569" y="6344963"/>
            <a:ext cx="195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Stride</a:t>
            </a:r>
            <a:r>
              <a:rPr lang="es-ES" dirty="0">
                <a:solidFill>
                  <a:schemeClr val="bg1"/>
                </a:solidFill>
              </a:rPr>
              <a:t> horizontal de 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60638395_0_18"/>
          <p:cNvSpPr txBox="1">
            <a:spLocks noGrp="1"/>
          </p:cNvSpPr>
          <p:nvPr>
            <p:ph type="title"/>
          </p:nvPr>
        </p:nvSpPr>
        <p:spPr>
          <a:xfrm>
            <a:off x="525275" y="443350"/>
            <a:ext cx="105570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-ES">
                <a:solidFill>
                  <a:srgbClr val="FF0000"/>
                </a:solidFill>
              </a:rPr>
              <a:t>¿Qué filtro defino?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Google Shape;138;gad60638395_0_18"/>
          <p:cNvSpPr/>
          <p:nvPr/>
        </p:nvSpPr>
        <p:spPr>
          <a:xfrm>
            <a:off x="598800" y="1294350"/>
            <a:ext cx="107052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lo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decicimos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nosotros. Probamos varios filtros aleatorios. La red los elige aleatoriamente, y crea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nuevas. Se va entrenando la red con esas </a:t>
            </a:r>
            <a:r>
              <a:rPr lang="es-E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ajustando el tipo de filtro que mejor ajuste la imagen al target.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ad6063839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732" y="2096026"/>
            <a:ext cx="2816800" cy="45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655AF94-FDDF-7712-0B3D-5A6242261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75" y="2377437"/>
            <a:ext cx="5405192" cy="37187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3E710C-9358-0DD8-DA7A-13093CF7CA0B}"/>
              </a:ext>
            </a:extLst>
          </p:cNvPr>
          <p:cNvSpPr txBox="1"/>
          <p:nvPr/>
        </p:nvSpPr>
        <p:spPr>
          <a:xfrm>
            <a:off x="5951400" y="2951946"/>
            <a:ext cx="2571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W</a:t>
            </a:r>
            <a:r>
              <a:rPr lang="es-ES" baseline="30000" dirty="0">
                <a:solidFill>
                  <a:schemeClr val="bg1"/>
                </a:solidFill>
              </a:rPr>
              <a:t>1</a:t>
            </a:r>
            <a:r>
              <a:rPr lang="es-ES" baseline="-25000" dirty="0">
                <a:solidFill>
                  <a:schemeClr val="bg1"/>
                </a:solidFill>
              </a:rPr>
              <a:t>1</a:t>
            </a:r>
            <a:r>
              <a:rPr lang="es-ES" dirty="0">
                <a:solidFill>
                  <a:schemeClr val="bg1"/>
                </a:solidFill>
              </a:rPr>
              <a:t>, W</a:t>
            </a:r>
            <a:r>
              <a:rPr lang="es-ES" baseline="30000" dirty="0">
                <a:solidFill>
                  <a:schemeClr val="bg1"/>
                </a:solidFill>
              </a:rPr>
              <a:t>1</a:t>
            </a:r>
            <a:r>
              <a:rPr lang="es-ES" baseline="-25000" dirty="0">
                <a:solidFill>
                  <a:schemeClr val="bg1"/>
                </a:solidFill>
              </a:rPr>
              <a:t>2</a:t>
            </a:r>
            <a:r>
              <a:rPr lang="es-ES" dirty="0">
                <a:solidFill>
                  <a:schemeClr val="bg1"/>
                </a:solidFill>
              </a:rPr>
              <a:t>,…,W</a:t>
            </a:r>
            <a:r>
              <a:rPr lang="es-ES" baseline="30000" dirty="0">
                <a:solidFill>
                  <a:schemeClr val="bg1"/>
                </a:solidFill>
              </a:rPr>
              <a:t>n</a:t>
            </a:r>
            <a:r>
              <a:rPr lang="es-ES" baseline="-25000" dirty="0">
                <a:solidFill>
                  <a:schemeClr val="bg1"/>
                </a:solidFill>
              </a:rPr>
              <a:t>9 </a:t>
            </a:r>
            <a:r>
              <a:rPr lang="es-ES" dirty="0">
                <a:solidFill>
                  <a:schemeClr val="bg1"/>
                </a:solidFill>
              </a:rPr>
              <a:t>son pesos, </a:t>
            </a:r>
            <a:r>
              <a:rPr lang="es-ES" u="sng" dirty="0">
                <a:solidFill>
                  <a:schemeClr val="bg1"/>
                </a:solidFill>
              </a:rPr>
              <a:t>no son </a:t>
            </a:r>
            <a:r>
              <a:rPr lang="es-ES" u="sng" dirty="0" err="1">
                <a:solidFill>
                  <a:schemeClr val="bg1"/>
                </a:solidFill>
              </a:rPr>
              <a:t>hiperparámetros</a:t>
            </a:r>
            <a:r>
              <a:rPr lang="es-ES" dirty="0">
                <a:solidFill>
                  <a:schemeClr val="bg1"/>
                </a:solidFill>
              </a:rPr>
              <a:t>, es decir que no se escogen, los entrena la red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C4F4C5-9BE8-EB54-C6AB-2D89A3BF42B8}"/>
              </a:ext>
            </a:extLst>
          </p:cNvPr>
          <p:cNvSpPr txBox="1"/>
          <p:nvPr/>
        </p:nvSpPr>
        <p:spPr>
          <a:xfrm>
            <a:off x="5930467" y="4289203"/>
            <a:ext cx="25714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Aún así determinadas combinaciones de pesos equivalen a filtros conocidos</a:t>
            </a:r>
            <a:endParaRPr lang="es-ES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BB9CB46-5E39-5BD1-4345-B7ABA5ADC61A}"/>
              </a:ext>
            </a:extLst>
          </p:cNvPr>
          <p:cNvCxnSpPr/>
          <p:nvPr/>
        </p:nvCxnSpPr>
        <p:spPr>
          <a:xfrm>
            <a:off x="8242479" y="4597758"/>
            <a:ext cx="1114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1054</Words>
  <Application>Microsoft Office PowerPoint</Application>
  <PresentationFormat>Panorámica</PresentationFormat>
  <Paragraphs>83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Neural Networks - Convolutional</vt:lpstr>
      <vt:lpstr>Presentación de PowerPoint</vt:lpstr>
      <vt:lpstr>Extractor/generador de features</vt:lpstr>
      <vt:lpstr>Redes convolucionalesc</vt:lpstr>
      <vt:lpstr>Presentación de PowerPoint</vt:lpstr>
      <vt:lpstr>Arquitectura de una convolutional neural network</vt:lpstr>
      <vt:lpstr>Presentación de PowerPoint</vt:lpstr>
      <vt:lpstr>Convolutional layer</vt:lpstr>
      <vt:lpstr>¿Qué filtro defino?</vt:lpstr>
      <vt:lpstr>Un ejemplo</vt:lpstr>
      <vt:lpstr>Presentación de PowerPoint</vt:lpstr>
      <vt:lpstr>Pooling layers</vt:lpstr>
      <vt:lpstr>Presentación de PowerPoint</vt:lpstr>
      <vt:lpstr>Fully connected layers</vt:lpstr>
      <vt:lpstr>Consideraciones finales</vt:lpstr>
      <vt:lpstr>Para “romperse” el coco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- Convolutional</dc:title>
  <dc:creator>Gabriel VT</dc:creator>
  <cp:lastModifiedBy>Jaime Gonzalez Rodriguez</cp:lastModifiedBy>
  <cp:revision>16</cp:revision>
  <dcterms:created xsi:type="dcterms:W3CDTF">2020-05-12T19:48:30Z</dcterms:created>
  <dcterms:modified xsi:type="dcterms:W3CDTF">2023-03-06T12:18:43Z</dcterms:modified>
</cp:coreProperties>
</file>